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7"/>
  </p:notesMasterIdLst>
  <p:sldIdLst>
    <p:sldId id="256" r:id="rId5"/>
    <p:sldId id="261" r:id="rId6"/>
    <p:sldId id="334" r:id="rId7"/>
    <p:sldId id="333" r:id="rId8"/>
    <p:sldId id="290" r:id="rId9"/>
    <p:sldId id="291" r:id="rId10"/>
    <p:sldId id="293" r:id="rId11"/>
    <p:sldId id="295" r:id="rId12"/>
    <p:sldId id="330" r:id="rId13"/>
    <p:sldId id="263" r:id="rId14"/>
    <p:sldId id="264" r:id="rId15"/>
    <p:sldId id="321" r:id="rId16"/>
    <p:sldId id="331" r:id="rId17"/>
    <p:sldId id="265" r:id="rId18"/>
    <p:sldId id="288" r:id="rId19"/>
    <p:sldId id="289" r:id="rId20"/>
    <p:sldId id="275" r:id="rId21"/>
    <p:sldId id="276" r:id="rId22"/>
    <p:sldId id="317" r:id="rId23"/>
    <p:sldId id="318" r:id="rId24"/>
    <p:sldId id="329" r:id="rId25"/>
    <p:sldId id="284" r:id="rId26"/>
    <p:sldId id="285" r:id="rId27"/>
    <p:sldId id="325" r:id="rId28"/>
    <p:sldId id="326" r:id="rId29"/>
    <p:sldId id="327" r:id="rId30"/>
    <p:sldId id="324" r:id="rId31"/>
    <p:sldId id="328" r:id="rId32"/>
    <p:sldId id="323" r:id="rId33"/>
    <p:sldId id="277" r:id="rId34"/>
    <p:sldId id="272" r:id="rId35"/>
    <p:sldId id="274" r:id="rId36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200" b="1" kern="1200">
        <a:solidFill>
          <a:schemeClr val="bg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59"/>
    <p:restoredTop sz="94648"/>
  </p:normalViewPr>
  <p:slideViewPr>
    <p:cSldViewPr>
      <p:cViewPr varScale="1">
        <p:scale>
          <a:sx n="117" d="100"/>
          <a:sy n="117" d="100"/>
        </p:scale>
        <p:origin x="47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370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>
            <a:extLst>
              <a:ext uri="{FF2B5EF4-FFF2-40B4-BE49-F238E27FC236}">
                <a16:creationId xmlns:a16="http://schemas.microsoft.com/office/drawing/2014/main" id="{372B1FE8-445B-10C6-C026-837D199D2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15" name="AutoShape 2">
            <a:extLst>
              <a:ext uri="{FF2B5EF4-FFF2-40B4-BE49-F238E27FC236}">
                <a16:creationId xmlns:a16="http://schemas.microsoft.com/office/drawing/2014/main" id="{3652D371-A21E-6D8C-9CD4-2BD5A240B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16" name="AutoShape 3">
            <a:extLst>
              <a:ext uri="{FF2B5EF4-FFF2-40B4-BE49-F238E27FC236}">
                <a16:creationId xmlns:a16="http://schemas.microsoft.com/office/drawing/2014/main" id="{1C3E40CC-CC75-213E-D31A-FC8DBEB8D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17" name="AutoShape 4">
            <a:extLst>
              <a:ext uri="{FF2B5EF4-FFF2-40B4-BE49-F238E27FC236}">
                <a16:creationId xmlns:a16="http://schemas.microsoft.com/office/drawing/2014/main" id="{32737A29-AD56-DE72-EEDA-7ECD07D85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18" name="AutoShape 5">
            <a:extLst>
              <a:ext uri="{FF2B5EF4-FFF2-40B4-BE49-F238E27FC236}">
                <a16:creationId xmlns:a16="http://schemas.microsoft.com/office/drawing/2014/main" id="{B46CB2E9-FD4B-F0DE-A02F-EC4917233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19" name="AutoShape 6">
            <a:extLst>
              <a:ext uri="{FF2B5EF4-FFF2-40B4-BE49-F238E27FC236}">
                <a16:creationId xmlns:a16="http://schemas.microsoft.com/office/drawing/2014/main" id="{3C57BE51-928E-71C1-A186-76983C943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20" name="AutoShape 7">
            <a:extLst>
              <a:ext uri="{FF2B5EF4-FFF2-40B4-BE49-F238E27FC236}">
                <a16:creationId xmlns:a16="http://schemas.microsoft.com/office/drawing/2014/main" id="{43F0CB98-9157-6518-A407-E7C378A48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21" name="AutoShape 8">
            <a:extLst>
              <a:ext uri="{FF2B5EF4-FFF2-40B4-BE49-F238E27FC236}">
                <a16:creationId xmlns:a16="http://schemas.microsoft.com/office/drawing/2014/main" id="{A80C7FD0-767F-7D72-AE83-BC15ABCB5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22" name="AutoShape 9">
            <a:extLst>
              <a:ext uri="{FF2B5EF4-FFF2-40B4-BE49-F238E27FC236}">
                <a16:creationId xmlns:a16="http://schemas.microsoft.com/office/drawing/2014/main" id="{2FEB31CA-AFC7-542A-1A43-9F638E9C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23" name="Text Box 10">
            <a:extLst>
              <a:ext uri="{FF2B5EF4-FFF2-40B4-BE49-F238E27FC236}">
                <a16:creationId xmlns:a16="http://schemas.microsoft.com/office/drawing/2014/main" id="{4DE7FCBB-8A89-92CB-DD36-A5F595B64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24" name="Text Box 11">
            <a:extLst>
              <a:ext uri="{FF2B5EF4-FFF2-40B4-BE49-F238E27FC236}">
                <a16:creationId xmlns:a16="http://schemas.microsoft.com/office/drawing/2014/main" id="{8223AA64-A50D-C4CF-3988-C340AA8E5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38925" name="Rectangle 12">
            <a:extLst>
              <a:ext uri="{FF2B5EF4-FFF2-40B4-BE49-F238E27FC236}">
                <a16:creationId xmlns:a16="http://schemas.microsoft.com/office/drawing/2014/main" id="{2CC58E6A-7EB2-EEF5-A882-883E031D08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03813" cy="38227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3" name="Rectangle 13">
            <a:extLst>
              <a:ext uri="{FF2B5EF4-FFF2-40B4-BE49-F238E27FC236}">
                <a16:creationId xmlns:a16="http://schemas.microsoft.com/office/drawing/2014/main" id="{4BA4A135-8E47-C7C6-AE2C-FBCE8F6A57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65787" cy="4591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38927" name="Text Box 14">
            <a:extLst>
              <a:ext uri="{FF2B5EF4-FFF2-40B4-BE49-F238E27FC236}">
                <a16:creationId xmlns:a16="http://schemas.microsoft.com/office/drawing/2014/main" id="{EC583EAB-9FB7-9C70-10AA-722FD4959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66CEB2D3-EBF5-CE19-7F97-713F6AFB38C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6228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 marL="215900" indent="-203200" algn="r" eaLnBrk="1" hangingPunct="1"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3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D1A0815-CC7B-9448-A1A0-91C1DC490289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5">
            <a:extLst>
              <a:ext uri="{FF2B5EF4-FFF2-40B4-BE49-F238E27FC236}">
                <a16:creationId xmlns:a16="http://schemas.microsoft.com/office/drawing/2014/main" id="{F5B38FAB-C300-C0F8-8BFD-393E614E88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29B2F49-396D-CB44-84AB-7A1A6439F947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999D2E12-2350-B7FF-C830-4D8A60618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AF51064-F599-2641-B958-19DB1871146E}" type="slidenum">
              <a:rPr lang="en-US" altLang="fr-FR" sz="1300" b="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fr-FR" sz="13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E62D85C7-2FBD-2D1C-77B8-8526FF174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0965" name="Text Box 3">
            <a:extLst>
              <a:ext uri="{FF2B5EF4-FFF2-40B4-BE49-F238E27FC236}">
                <a16:creationId xmlns:a16="http://schemas.microsoft.com/office/drawing/2014/main" id="{8CBA1CCC-0280-164D-A1EE-3B4848A30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5">
            <a:extLst>
              <a:ext uri="{FF2B5EF4-FFF2-40B4-BE49-F238E27FC236}">
                <a16:creationId xmlns:a16="http://schemas.microsoft.com/office/drawing/2014/main" id="{5979DA35-D0EA-AA83-B9C2-7E5119FF4A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9C80D04-A717-8349-99E7-F2CADC6C7F1A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130586D2-E856-8F50-5548-A76165C7E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3012" name="Text Box 2">
            <a:extLst>
              <a:ext uri="{FF2B5EF4-FFF2-40B4-BE49-F238E27FC236}">
                <a16:creationId xmlns:a16="http://schemas.microsoft.com/office/drawing/2014/main" id="{9C92090C-2917-A882-30A4-F092E4FC0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5">
            <a:extLst>
              <a:ext uri="{FF2B5EF4-FFF2-40B4-BE49-F238E27FC236}">
                <a16:creationId xmlns:a16="http://schemas.microsoft.com/office/drawing/2014/main" id="{7B7C35DA-3A54-E310-97AF-241E0FE080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D5889F5-FFDF-CE41-8F2A-0199599883CF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B34AE61F-0A70-A924-17F6-1725DD11B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8244010B-07E4-2123-7DEF-D93095684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5">
            <a:extLst>
              <a:ext uri="{FF2B5EF4-FFF2-40B4-BE49-F238E27FC236}">
                <a16:creationId xmlns:a16="http://schemas.microsoft.com/office/drawing/2014/main" id="{9002DEF5-C656-7B3F-E8A0-49B04B5ECA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0C69B50-46DB-114F-9556-6E8C6ADBA895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175186E0-6ACA-4D94-C6F0-F530619FE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713B278A-3E60-8B01-5945-1DB0E80E0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5">
            <a:extLst>
              <a:ext uri="{FF2B5EF4-FFF2-40B4-BE49-F238E27FC236}">
                <a16:creationId xmlns:a16="http://schemas.microsoft.com/office/drawing/2014/main" id="{C32C0B60-A1EA-BBA5-7BA9-33FA9C67C9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3F71EE1-C429-CA42-90D6-851BDAC18DA3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168A4A72-92A0-4FF3-204E-8D14AC9FF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A83D4408-407E-E62E-66E3-8DC00FB90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5">
            <a:extLst>
              <a:ext uri="{FF2B5EF4-FFF2-40B4-BE49-F238E27FC236}">
                <a16:creationId xmlns:a16="http://schemas.microsoft.com/office/drawing/2014/main" id="{D8E84EEF-6FD5-4BC3-D336-D1D8B89D62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71756BE-15B9-B447-95E1-3A837E974822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8F6E1429-C847-392C-9834-7B2A56129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5400"/>
          </a:xfrm>
          <a:solidFill>
            <a:srgbClr val="FFFFFF"/>
          </a:solidFill>
          <a:ln/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B4227830-23C7-AA24-1939-63FE0A37B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5">
            <a:extLst>
              <a:ext uri="{FF2B5EF4-FFF2-40B4-BE49-F238E27FC236}">
                <a16:creationId xmlns:a16="http://schemas.microsoft.com/office/drawing/2014/main" id="{8FBACEAC-E755-E20A-209F-E0025921F2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145465B-2979-CE47-9262-C80C3BF424AF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14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2241A563-9F1D-5389-F5FF-6AEAF9167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797AF12-8E7A-BDE5-05CA-3DA79124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5">
            <a:extLst>
              <a:ext uri="{FF2B5EF4-FFF2-40B4-BE49-F238E27FC236}">
                <a16:creationId xmlns:a16="http://schemas.microsoft.com/office/drawing/2014/main" id="{492D55EF-A36E-0B68-0EB5-F210CA603B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2F5230E-621C-844B-B574-93BF61F29B79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78851" name="Text Box 1">
            <a:extLst>
              <a:ext uri="{FF2B5EF4-FFF2-40B4-BE49-F238E27FC236}">
                <a16:creationId xmlns:a16="http://schemas.microsoft.com/office/drawing/2014/main" id="{C9C8C6D3-C4C0-8477-60F9-58C7F3B1C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352185FE-0DE2-B84E-BA24-03E67EA1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5">
            <a:extLst>
              <a:ext uri="{FF2B5EF4-FFF2-40B4-BE49-F238E27FC236}">
                <a16:creationId xmlns:a16="http://schemas.microsoft.com/office/drawing/2014/main" id="{83657ED0-AA7D-F10D-8EA8-B6B27A0BB9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032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E76E857-E4D8-974C-AAE9-9805B0025759}" type="slidenum">
              <a:rPr lang="en-GB" altLang="fr-FR" sz="1300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32</a:t>
            </a:fld>
            <a:endParaRPr lang="en-GB" altLang="fr-FR" sz="1300">
              <a:ea typeface="Microsoft YaHei" panose="020B0503020204020204" pitchFamily="34" charset="-122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017E1B10-22CF-92E0-2134-BE958FC1C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9D46E48A-D121-EF8F-C158-FF7FAAB66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C850B5-2DEE-F7F9-F2FE-F0222001868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397C8E-5261-5887-5FC1-22BF756DFB4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55D7E-41A2-9247-AA18-C309AB41FA6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05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7D8416-094A-9B9A-3C8A-91CE1D0AD77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84990-6AD3-D16E-390B-36DD77EFB1C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AF14E-1CE8-F641-A3D0-5FBFCC7E4A7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286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9875" y="503238"/>
            <a:ext cx="2052638" cy="50641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03238"/>
            <a:ext cx="6010275" cy="50641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BBF909-9C11-817D-1114-8E581208C29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D84DD-D8A4-89CA-ACEF-4CC3C095248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C7075-24D6-4C41-9D29-4CCEE2A12A3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9135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42A0040-9C92-5404-2451-325457DBF71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09A651-1BC9-0982-ABEF-3F4CD3713B1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FAFAA-A670-934F-B631-AFD394D0074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2141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15BDAB4-C8F1-1388-3BAF-883A52B9879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04D296-FCC8-2107-C8ED-77BB1FA9F33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7DD23-E50E-8D48-990D-79C5F33E005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0458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2FE2A45-6064-7279-9B52-7797CAC19715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F3283F2-E195-0314-AFCF-11F886BF38F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C1B4B-160A-D64D-BE9B-BCA55A43186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9973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28788" y="2303463"/>
            <a:ext cx="3395662" cy="326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850" y="2303463"/>
            <a:ext cx="3397250" cy="326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B87038F-1066-A3DA-5C21-DE8DF4F2BA3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F1E96F-E5F4-D3DC-1347-DD9316430DF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B6DD9-6254-7446-85E8-ACDBF7EEA7E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2436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337BAEA-FE3B-741A-9E10-27CF7F53AEF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F0A4DAC-E523-F97B-136F-579219319B9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401C2-37CF-E549-9073-3F402976351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7103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D682B89-12AB-DFDD-7E0C-955C9EFA241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5F117CA-8AA2-F928-F7C5-C326CD724D0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A36FB-5A0E-4F41-9067-6E83A142092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0772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B0712F-078B-C07E-A3DE-BD3491B084A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B5A176-55F5-DE22-74E4-0E0D10D0D13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67220-AF0E-1C48-989C-BCBA8694897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5995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2568C06-C5F9-EA20-7FBF-A95E346080F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1C314E-DE7D-B20F-237D-E505F3BE2A4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53DA7-2C2F-294B-84DD-FA6B922EED8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324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37E22-388D-45D7-1AF8-DD108505C8B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9CB87E-3549-DB4B-87B1-A353C1F7A84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E8690-938F-C24A-AD36-87A7DD330C6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5410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A50FCE2-AF33-2BBD-F8E5-13BB37830AF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8C066D-52A1-229F-93E9-5185D6D85D1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FC01A-D43E-C746-9BA1-77125DC3230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5469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9014DAF-7B9D-BCC0-E420-420F23EA0D1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661F6F2-9346-E840-036F-6D3CBF35377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97E0A-8F5D-804C-8154-9DD5F518742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520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4225" cy="5294313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29431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507FE3-EBB7-DDAF-1396-B3E00309F5E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7036AD-55B6-EAEF-7EF0-91F8A70BE86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DB1A5-92E7-B348-B3AE-548C4E7B3F6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5277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68773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83614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62978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9980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00616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191122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1DAC4-120F-ED75-E1A9-21F8AA581AC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8B8D9-C9A9-DA2F-C43C-03B69B049CF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58A2A-4EE0-AF41-8A4E-4E8C6F0AF54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429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88429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84117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80266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294313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29431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4052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5525942-961B-4656-6902-D2A368CDF06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5593467-7DEE-D7B9-3392-6CCF2F10705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3804040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1019668-E380-9C34-EB66-3ED08520DBA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CEF1A13-A25D-630F-B5DC-88897531668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579229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8866013-A584-53F8-5DFC-70C5F674AEA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4C9888B-C061-70C7-17E2-602958626B2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3235064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3967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EB5786E-04C7-5340-2770-69036A7BEF3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613B00-70DE-1969-A766-8D6F98F84E7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3005846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6DD4EC3-9903-F3B9-D8DC-C13F1E82429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E45236D-01DC-4BAC-A818-9EC94B9D1C1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4176408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8D6457A-0CAA-42BA-DF5E-7603566D028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B75297A-ECB4-39C1-A584-2BD6A3D038E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380442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ED990A8-EFA3-4978-A9DF-3A2521A24DB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AA951AA-FCF9-8CA7-068B-5A28EB99341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9CF89-E2E2-7F4C-8BB4-3360D5F15C9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6477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DA65AB11-8C6A-FA34-3552-F143A36269E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BF12087-03AE-A189-A5B0-1F7D32F9ECD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484488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AFF29FA-1623-15B3-CA07-B28EF27B656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3A48E35-D4F7-8EEE-6C6C-534AE68E3D7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903068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DE653B3-A0E6-607C-6710-ADEBE2546EC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CCC1EE6-9EC5-BE77-70E1-99797ABEC54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2563734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2503E90-C4E9-71D1-722C-8D852FEBC0E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5BE24BB-C450-3814-AAC2-BAFBB002FF0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4255714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3050" y="273050"/>
            <a:ext cx="2054225" cy="529907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3450" cy="52990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E39E11D-8B52-6DEE-4A0B-C2F000FED29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486D449-8D8D-2D72-36D6-849F5919367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</p:spTree>
    <p:extLst>
      <p:ext uri="{BB962C8B-B14F-4D97-AF65-F5344CB8AC3E}">
        <p14:creationId xmlns:p14="http://schemas.microsoft.com/office/powerpoint/2010/main" val="101435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33F8F20-5E76-C4FE-ADDA-7210F678073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BEABA2D-AFBD-4BFD-AE3E-787973B6469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F793B-DCA7-784B-A73A-20A148C03A8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70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BE0D83-44E6-1226-8DD1-F54AE5C058D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AF76E-1B44-0B97-D882-BFED6CF4F1C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67ECE-FC5E-2148-A9E9-1260253B779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133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824D86-8B4B-AA11-A2AF-13EE54E84BE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2DE1FA-F062-0BED-58C3-3716B768A5C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D4EEB-0074-A147-9550-4E29F5C1688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233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5F6F65-A42B-AF39-BE01-262A5D088ED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C71EDC-E36E-FC38-C352-00EBCEBE347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99815-727C-C547-9596-A7CB1006F23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977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976269-1EA2-3666-2D51-28F839A137C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31D2AE-9FD5-987C-EF18-DB7F5D16631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9C7F-7B21-D64F-B544-0544891E3D8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637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>
            <a:extLst>
              <a:ext uri="{FF2B5EF4-FFF2-40B4-BE49-F238E27FC236}">
                <a16:creationId xmlns:a16="http://schemas.microsoft.com/office/drawing/2014/main" id="{DBF20B49-E4F6-0758-A214-9DB5DDC1B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1412875"/>
            <a:ext cx="8207375" cy="1588"/>
          </a:xfrm>
          <a:prstGeom prst="line">
            <a:avLst/>
          </a:prstGeom>
          <a:noFill/>
          <a:ln w="14400" cap="sq">
            <a:solidFill>
              <a:srgbClr val="C5000B"/>
            </a:solidFill>
            <a:miter lim="800000"/>
            <a:headEnd/>
            <a:tailEnd/>
          </a:ln>
          <a:effectLst>
            <a:outerShdw blurRad="63500" dist="12600" dir="5400000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EE64D2C0-47E4-0B43-17BB-925D78E97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BF464FC-C72F-8D84-77F7-2E27622533C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735263" y="6245225"/>
            <a:ext cx="32702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838EBB-223C-6AE3-B217-532F9493D4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26988" y="6264275"/>
            <a:ext cx="2119312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8AC36F-D7EB-2345-B51E-1FC7FD954EB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ECE25748-CF98-F9FF-D34C-119844C4E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03238"/>
            <a:ext cx="82153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5F4D2180-FC9C-F4CC-D212-55BA08918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</p:txBody>
      </p:sp>
      <p:pic>
        <p:nvPicPr>
          <p:cNvPr id="1032" name="Picture 7">
            <a:extLst>
              <a:ext uri="{FF2B5EF4-FFF2-40B4-BE49-F238E27FC236}">
                <a16:creationId xmlns:a16="http://schemas.microsoft.com/office/drawing/2014/main" id="{E92359DE-06D3-2944-61F7-5F76F6AE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44463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>
            <a:extLst>
              <a:ext uri="{FF2B5EF4-FFF2-40B4-BE49-F238E27FC236}">
                <a16:creationId xmlns:a16="http://schemas.microsoft.com/office/drawing/2014/main" id="{3B1F6FC2-2BE4-1D65-CCE3-8955D3774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84138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9">
            <a:extLst>
              <a:ext uri="{FF2B5EF4-FFF2-40B4-BE49-F238E27FC236}">
                <a16:creationId xmlns:a16="http://schemas.microsoft.com/office/drawing/2014/main" id="{3AE01BF5-6A23-C655-27AB-FE2DA5D8B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25" y="1511300"/>
            <a:ext cx="8207375" cy="1588"/>
          </a:xfrm>
          <a:prstGeom prst="line">
            <a:avLst/>
          </a:prstGeom>
          <a:noFill/>
          <a:ln w="14400" cap="sq">
            <a:solidFill>
              <a:srgbClr val="0047FF"/>
            </a:solidFill>
            <a:miter lim="800000"/>
            <a:headEnd/>
            <a:tailEnd/>
          </a:ln>
          <a:effectLst>
            <a:outerShdw blurRad="63500" dist="12600" dir="5400000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B6A98D36-FD59-2FAF-8DF6-140549D00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3" y="6392863"/>
            <a:ext cx="2087562" cy="30321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en-GB" altLang="fr-FR" sz="1400" b="0">
                <a:solidFill>
                  <a:srgbClr val="000000"/>
                </a:solidFill>
                <a:latin typeface="Times New Roman" panose="02020603050405020304" pitchFamily="18" charset="0"/>
              </a:rPr>
              <a:t>© </a:t>
            </a:r>
            <a:r>
              <a:rPr lang="en-GB" altLang="fr-FR" sz="1400" b="0">
                <a:solidFill>
                  <a:srgbClr val="000000"/>
                </a:solidFill>
              </a:rPr>
              <a:t>Jack n' Jilll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23371F7-FE97-D08C-6561-DB56D8CFBD9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519363" y="6245225"/>
            <a:ext cx="3486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Segoe UI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0F25B6E-C0BD-9D62-36FD-50C496964F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9313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</a:tabLst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7E15AB-E0A3-9645-9A77-CD1EBFEEA02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8A7C7BA9-D05A-5149-C20D-0BE4E05F6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13317" name="Rectangle 4">
            <a:extLst>
              <a:ext uri="{FF2B5EF4-FFF2-40B4-BE49-F238E27FC236}">
                <a16:creationId xmlns:a16="http://schemas.microsoft.com/office/drawing/2014/main" id="{4B93999E-AE33-1B5C-9D08-88ADCEF69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788" y="2303463"/>
            <a:ext cx="694531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</p:txBody>
      </p:sp>
      <p:pic>
        <p:nvPicPr>
          <p:cNvPr id="13318" name="Picture 5">
            <a:extLst>
              <a:ext uri="{FF2B5EF4-FFF2-40B4-BE49-F238E27FC236}">
                <a16:creationId xmlns:a16="http://schemas.microsoft.com/office/drawing/2014/main" id="{1EFA278C-8618-B8C7-1C2D-086226F9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85725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>
            <a:extLst>
              <a:ext uri="{FF2B5EF4-FFF2-40B4-BE49-F238E27FC236}">
                <a16:creationId xmlns:a16="http://schemas.microsoft.com/office/drawing/2014/main" id="{6D7102C4-7A72-AAE5-8A58-B7169A99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6245225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7">
            <a:extLst>
              <a:ext uri="{FF2B5EF4-FFF2-40B4-BE49-F238E27FC236}">
                <a16:creationId xmlns:a16="http://schemas.microsoft.com/office/drawing/2014/main" id="{3EB0FEAA-CE81-DD83-678D-2C28C21C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44463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8">
            <a:extLst>
              <a:ext uri="{FF2B5EF4-FFF2-40B4-BE49-F238E27FC236}">
                <a16:creationId xmlns:a16="http://schemas.microsoft.com/office/drawing/2014/main" id="{6E25183F-F9E6-D25F-5D35-71D103863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25" y="1452563"/>
            <a:ext cx="8207375" cy="1587"/>
          </a:xfrm>
          <a:prstGeom prst="line">
            <a:avLst/>
          </a:prstGeom>
          <a:noFill/>
          <a:ln w="14400" cap="sq">
            <a:solidFill>
              <a:srgbClr val="C5000B"/>
            </a:solidFill>
            <a:miter lim="800000"/>
            <a:headEnd/>
            <a:tailEnd/>
          </a:ln>
          <a:effectLst>
            <a:outerShdw blurRad="63500" dist="12600" dir="5400000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57" name="Line 9">
            <a:extLst>
              <a:ext uri="{FF2B5EF4-FFF2-40B4-BE49-F238E27FC236}">
                <a16:creationId xmlns:a16="http://schemas.microsoft.com/office/drawing/2014/main" id="{40662C35-AEE3-79BB-71C9-0114ADBB2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25" y="1511300"/>
            <a:ext cx="8207375" cy="1588"/>
          </a:xfrm>
          <a:prstGeom prst="line">
            <a:avLst/>
          </a:prstGeom>
          <a:noFill/>
          <a:ln w="14400" cap="sq">
            <a:solidFill>
              <a:srgbClr val="0047FF"/>
            </a:solidFill>
            <a:miter lim="800000"/>
            <a:headEnd/>
            <a:tailEnd/>
          </a:ln>
          <a:effectLst>
            <a:outerShdw blurRad="63500" dist="12600" dir="5400000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6921C30B-D29A-EFB3-D0F3-4E029FE77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6408738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215900" indent="-203200"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SzPct val="45000"/>
              <a:defRPr/>
            </a:pPr>
            <a:r>
              <a:rPr lang="en-GB" altLang="fr-FR" sz="1400" b="0">
                <a:solidFill>
                  <a:srgbClr val="000000"/>
                </a:solidFill>
                <a:latin typeface="Times New Roman" panose="02020603050405020304" pitchFamily="18" charset="0"/>
              </a:rPr>
              <a:t>©</a:t>
            </a:r>
            <a:r>
              <a:rPr lang="en-GB" altLang="fr-FR" sz="1400" b="0">
                <a:solidFill>
                  <a:srgbClr val="000000"/>
                </a:solidFill>
              </a:rPr>
              <a:t> Jack n' Jill</a:t>
            </a:r>
          </a:p>
        </p:txBody>
      </p:sp>
      <p:pic>
        <p:nvPicPr>
          <p:cNvPr id="13324" name="Picture 11">
            <a:extLst>
              <a:ext uri="{FF2B5EF4-FFF2-40B4-BE49-F238E27FC236}">
                <a16:creationId xmlns:a16="http://schemas.microsoft.com/office/drawing/2014/main" id="{480B92A1-14C6-CC1C-7B8F-0CD402D0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679950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2">
            <a:extLst>
              <a:ext uri="{FF2B5EF4-FFF2-40B4-BE49-F238E27FC236}">
                <a16:creationId xmlns:a16="http://schemas.microsoft.com/office/drawing/2014/main" id="{A0BBB7D5-311E-0E7A-E451-0D65DAB08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663825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3">
            <a:extLst>
              <a:ext uri="{FF2B5EF4-FFF2-40B4-BE49-F238E27FC236}">
                <a16:creationId xmlns:a16="http://schemas.microsoft.com/office/drawing/2014/main" id="{9DB392A1-A3CE-8B15-C101-D115F39C6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600450"/>
            <a:ext cx="10525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4">
            <a:extLst>
              <a:ext uri="{FF2B5EF4-FFF2-40B4-BE49-F238E27FC236}">
                <a16:creationId xmlns:a16="http://schemas.microsoft.com/office/drawing/2014/main" id="{6B1C51CF-135B-1FCF-00A8-0529AD89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74838"/>
            <a:ext cx="10080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Rectangle 15">
            <a:extLst>
              <a:ext uri="{FF2B5EF4-FFF2-40B4-BE49-F238E27FC236}">
                <a16:creationId xmlns:a16="http://schemas.microsoft.com/office/drawing/2014/main" id="{8A509869-22CD-278D-01A6-26E33983B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4535488"/>
            <a:ext cx="1412875" cy="144462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2064" name="Text Box 16">
            <a:extLst>
              <a:ext uri="{FF2B5EF4-FFF2-40B4-BE49-F238E27FC236}">
                <a16:creationId xmlns:a16="http://schemas.microsoft.com/office/drawing/2014/main" id="{97E66FF6-EE31-9A0E-6030-6CCE298D9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6551613"/>
            <a:ext cx="1728788" cy="1698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900" b="0">
                <a:solidFill>
                  <a:srgbClr val="FF0000"/>
                </a:solidFill>
                <a:cs typeface="Arial" panose="020B0604020202020204" pitchFamily="34" charset="0"/>
              </a:rPr>
              <a:t>English, the key to your future !</a:t>
            </a:r>
          </a:p>
        </p:txBody>
      </p:sp>
      <p:pic>
        <p:nvPicPr>
          <p:cNvPr id="13330" name="Picture 17">
            <a:extLst>
              <a:ext uri="{FF2B5EF4-FFF2-40B4-BE49-F238E27FC236}">
                <a16:creationId xmlns:a16="http://schemas.microsoft.com/office/drawing/2014/main" id="{887FB784-48A2-E7F8-37E5-422FB601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832475"/>
            <a:ext cx="9302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088A5C6C-68B6-9F96-79C9-F4C28B9C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619125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E88E3320-8F15-E5F3-52DB-FD675E31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44463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id="{FAE5F3A4-21EC-6A34-6685-0833034D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157163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4">
            <a:extLst>
              <a:ext uri="{FF2B5EF4-FFF2-40B4-BE49-F238E27FC236}">
                <a16:creationId xmlns:a16="http://schemas.microsoft.com/office/drawing/2014/main" id="{486CA085-2A52-9CFC-FC15-52D2DFAE8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1412875"/>
            <a:ext cx="8207375" cy="1588"/>
          </a:xfrm>
          <a:prstGeom prst="line">
            <a:avLst/>
          </a:prstGeom>
          <a:noFill/>
          <a:ln w="14400" cap="sq">
            <a:solidFill>
              <a:srgbClr val="C5000B"/>
            </a:solidFill>
            <a:miter lim="800000"/>
            <a:headEnd/>
            <a:tailEnd/>
          </a:ln>
          <a:effectLst>
            <a:outerShdw blurRad="63500" dist="12600" dir="5400000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077" name="Line 5">
            <a:extLst>
              <a:ext uri="{FF2B5EF4-FFF2-40B4-BE49-F238E27FC236}">
                <a16:creationId xmlns:a16="http://schemas.microsoft.com/office/drawing/2014/main" id="{D2038B06-8F52-1A25-EF37-E6340942D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425" y="1511300"/>
            <a:ext cx="8207375" cy="1588"/>
          </a:xfrm>
          <a:prstGeom prst="line">
            <a:avLst/>
          </a:prstGeom>
          <a:noFill/>
          <a:ln w="14400" cap="sq">
            <a:solidFill>
              <a:srgbClr val="0047FF"/>
            </a:solidFill>
            <a:miter lim="800000"/>
            <a:headEnd/>
            <a:tailEnd/>
          </a:ln>
          <a:effectLst>
            <a:outerShdw blurRad="63500" dist="12600" dir="5400000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21AC794C-45F9-8BF2-E0AA-BFB121490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5827713"/>
            <a:ext cx="3068638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b="0">
                <a:solidFill>
                  <a:srgbClr val="000080"/>
                </a:solidFill>
              </a:rPr>
              <a:t>Jack n' Jill English Schoo</a:t>
            </a:r>
            <a:r>
              <a:rPr lang="fr-FR" b="0">
                <a:solidFill>
                  <a:srgbClr val="0000FF"/>
                </a:solidFill>
              </a:rPr>
              <a:t>l</a:t>
            </a:r>
          </a:p>
        </p:txBody>
      </p:sp>
      <p:sp>
        <p:nvSpPr>
          <p:cNvPr id="25608" name="Rectangle 7">
            <a:extLst>
              <a:ext uri="{FF2B5EF4-FFF2-40B4-BE49-F238E27FC236}">
                <a16:creationId xmlns:a16="http://schemas.microsoft.com/office/drawing/2014/main" id="{D136F0E3-F235-E35B-B6E5-D4C1B16D3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25609" name="Rectangle 8">
            <a:extLst>
              <a:ext uri="{FF2B5EF4-FFF2-40B4-BE49-F238E27FC236}">
                <a16:creationId xmlns:a16="http://schemas.microsoft.com/office/drawing/2014/main" id="{028515E5-7CC0-9299-A7A4-5A423CAB4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6DEB1DAF-7E9E-26EF-C14F-FA7793801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6561138"/>
            <a:ext cx="2087562" cy="1698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sz="900" b="0">
                <a:solidFill>
                  <a:srgbClr val="B84700"/>
                </a:solidFill>
                <a:cs typeface="Arial" panose="020B0604020202020204" pitchFamily="34" charset="0"/>
              </a:rPr>
              <a:t>English, the key to your future !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7479CE41-D879-BE71-4184-D56379BD1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5759450"/>
            <a:ext cx="1368425" cy="3032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altLang="fr-FR" sz="1400" b="0">
                <a:solidFill>
                  <a:srgbClr val="000000"/>
                </a:solidFill>
                <a:latin typeface="Times New Roman" panose="02020603050405020304" pitchFamily="18" charset="0"/>
              </a:rPr>
              <a:t>© </a:t>
            </a:r>
            <a:r>
              <a:rPr lang="en-GB" altLang="fr-FR" sz="1400" b="0">
                <a:solidFill>
                  <a:srgbClr val="000000"/>
                </a:solidFill>
              </a:rPr>
              <a:t>Jack n' Jilll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Line 1">
            <a:extLst>
              <a:ext uri="{FF2B5EF4-FFF2-40B4-BE49-F238E27FC236}">
                <a16:creationId xmlns:a16="http://schemas.microsoft.com/office/drawing/2014/main" id="{7F2BCC65-57B0-8B16-3F73-061800EFA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1412875"/>
            <a:ext cx="8207375" cy="1588"/>
          </a:xfrm>
          <a:prstGeom prst="line">
            <a:avLst/>
          </a:prstGeom>
          <a:noFill/>
          <a:ln w="12600" cap="flat">
            <a:solidFill>
              <a:srgbClr val="00B050"/>
            </a:solidFill>
            <a:miter lim="800000"/>
            <a:headEnd/>
            <a:tailEnd/>
          </a:ln>
          <a:effectLst>
            <a:outerShdw blurRad="63500" dist="73094" dir="595575" algn="ctr" rotWithShape="0">
              <a:srgbClr val="FFFF00">
                <a:alpha val="50027"/>
              </a:srgbClr>
            </a:outerShdw>
          </a:effec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BFF45FA8-6D78-1E84-F637-B3F5B334C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104933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>
            <a:extLst>
              <a:ext uri="{FF2B5EF4-FFF2-40B4-BE49-F238E27FC236}">
                <a16:creationId xmlns:a16="http://schemas.microsoft.com/office/drawing/2014/main" id="{B39BBD22-27FE-6880-C65D-C60B8C07E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9350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8F9B69D4-7803-7A8D-FF65-5125E82E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985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>
            <a:extLst>
              <a:ext uri="{FF2B5EF4-FFF2-40B4-BE49-F238E27FC236}">
                <a16:creationId xmlns:a16="http://schemas.microsoft.com/office/drawing/2014/main" id="{E5A067A2-11B1-102E-F9BF-A8178F75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93821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>
            <a:extLst>
              <a:ext uri="{FF2B5EF4-FFF2-40B4-BE49-F238E27FC236}">
                <a16:creationId xmlns:a16="http://schemas.microsoft.com/office/drawing/2014/main" id="{485FB378-CB1F-45A5-D9B7-C198AEFE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4763"/>
            <a:ext cx="71913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7">
            <a:extLst>
              <a:ext uri="{FF2B5EF4-FFF2-40B4-BE49-F238E27FC236}">
                <a16:creationId xmlns:a16="http://schemas.microsoft.com/office/drawing/2014/main" id="{394BE37D-342E-7F68-DE99-4993C83D6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E8A1D94A-1BDA-BEF9-BEF2-80034833425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Segoe UI" charset="0"/>
              </a:defRPr>
            </a:lvl1pPr>
          </a:lstStyle>
          <a:p>
            <a:pPr>
              <a:defRPr/>
            </a:pPr>
            <a:r>
              <a:rPr lang="en-GB"/>
              <a:t>(c) 2012 Wednesday School</a:t>
            </a: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F09AB058-32B1-585A-C38D-5AE522CC52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GB" altLang="fr-FR"/>
              <a:t>© Wednesday School</a:t>
            </a:r>
          </a:p>
        </p:txBody>
      </p:sp>
      <p:sp>
        <p:nvSpPr>
          <p:cNvPr id="26635" name="Rectangle 10">
            <a:extLst>
              <a:ext uri="{FF2B5EF4-FFF2-40B4-BE49-F238E27FC236}">
                <a16:creationId xmlns:a16="http://schemas.microsoft.com/office/drawing/2014/main" id="{8D4B1C23-C331-A212-71A8-AA2350FE6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00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26636" name="Rectangle 11">
            <a:extLst>
              <a:ext uri="{FF2B5EF4-FFF2-40B4-BE49-F238E27FC236}">
                <a16:creationId xmlns:a16="http://schemas.microsoft.com/office/drawing/2014/main" id="{15921CD8-ED83-77CB-DC17-8062FAC44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>
          <a:solidFill>
            <a:srgbClr val="000000"/>
          </a:solidFill>
          <a:latin typeface="Trebuchet MS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FFB1DB4D-8243-267C-0406-1C3AF213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1584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5400" b="0">
                <a:latin typeface="Trebuchet MS" panose="020B0703020202090204" pitchFamily="34" charset="0"/>
              </a:rPr>
              <a:t>Jack n' Jill </a:t>
            </a:r>
            <a:br>
              <a:rPr lang="en-US" altLang="fr-FR" sz="5400" b="0">
                <a:latin typeface="Trebuchet MS" panose="020B0703020202090204" pitchFamily="34" charset="0"/>
              </a:rPr>
            </a:br>
            <a:r>
              <a:rPr lang="en-US" altLang="fr-FR" sz="5400" b="0">
                <a:latin typeface="Trebuchet MS" panose="020B0703020202090204" pitchFamily="34" charset="0"/>
              </a:rPr>
              <a:t>English School</a:t>
            </a:r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E4D6A5BE-AAB5-6891-A55A-87E34AAA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5210175"/>
            <a:ext cx="4032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IE" altLang="fr-FR" sz="2800" b="0" dirty="0"/>
              <a:t>4</a:t>
            </a:r>
            <a:r>
              <a:rPr lang="en-IE" altLang="fr-FR" sz="2800" b="0" baseline="30000" dirty="0"/>
              <a:t>th</a:t>
            </a:r>
            <a:r>
              <a:rPr lang="en-IE" altLang="fr-FR" sz="2800" b="0" dirty="0"/>
              <a:t> April 2023</a:t>
            </a:r>
          </a:p>
          <a:p>
            <a:pPr algn="ctr" eaLnBrk="1" hangingPunct="1">
              <a:buClrTx/>
              <a:buFontTx/>
              <a:buNone/>
            </a:pPr>
            <a:r>
              <a:rPr lang="en-IE" altLang="fr-FR" sz="1600" b="0" dirty="0"/>
              <a:t>Ecole St Laurent La </a:t>
            </a:r>
            <a:r>
              <a:rPr lang="en-IE" altLang="fr-FR" sz="1600" b="0" dirty="0" err="1"/>
              <a:t>Paix</a:t>
            </a:r>
            <a:r>
              <a:rPr lang="en-IE" altLang="fr-FR" sz="1600" b="0" dirty="0"/>
              <a:t> Notre Dame</a:t>
            </a: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E7FF5EB0-0807-7334-9BA5-CAE617CA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87338"/>
            <a:ext cx="4248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>
            <a:extLst>
              <a:ext uri="{FF2B5EF4-FFF2-40B4-BE49-F238E27FC236}">
                <a16:creationId xmlns:a16="http://schemas.microsoft.com/office/drawing/2014/main" id="{8696356C-3154-7520-537A-E4472B9E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998538"/>
            <a:ext cx="2727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English, the key to your future!</a:t>
            </a:r>
          </a:p>
        </p:txBody>
      </p:sp>
      <p:pic>
        <p:nvPicPr>
          <p:cNvPr id="39942" name="Picture 5">
            <a:extLst>
              <a:ext uri="{FF2B5EF4-FFF2-40B4-BE49-F238E27FC236}">
                <a16:creationId xmlns:a16="http://schemas.microsoft.com/office/drawing/2014/main" id="{EA45A383-CFE9-81BF-3610-814BA71B0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3384550"/>
            <a:ext cx="1771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F1919238-4BF5-945D-3F89-06118625E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>
                <a:latin typeface="Trebuchet MS" panose="020B0703020202090204" pitchFamily="34" charset="0"/>
              </a:rPr>
              <a:t>Anglais en immersion</a:t>
            </a:r>
            <a:br>
              <a:rPr lang="en-US" altLang="fr-FR" sz="3200">
                <a:latin typeface="Trebuchet MS" panose="020B0703020202090204" pitchFamily="34" charset="0"/>
              </a:rPr>
            </a:br>
            <a:r>
              <a:rPr lang="en-US" altLang="fr-FR" sz="3200" b="0">
                <a:latin typeface="Trebuchet MS" panose="020B0703020202090204" pitchFamily="34" charset="0"/>
              </a:rPr>
              <a:t>L’approche Jack n' Jill</a:t>
            </a:r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C18EC257-7126-0948-6212-DCBD8B3EF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661025"/>
            <a:ext cx="11525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0">
                <a:latin typeface="Calibri" panose="020F0502020204030204" pitchFamily="34" charset="0"/>
                <a:cs typeface="Arial" panose="020B0604020202020204" pitchFamily="34" charset="0"/>
              </a:rPr>
              <a:t>L'anglais du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0">
                <a:latin typeface="Calibri" panose="020F0502020204030204" pitchFamily="34" charset="0"/>
                <a:cs typeface="Arial" panose="020B0604020202020204" pitchFamily="34" charset="0"/>
              </a:rPr>
              <a:t>quotidien</a:t>
            </a:r>
          </a:p>
        </p:txBody>
      </p:sp>
      <p:grpSp>
        <p:nvGrpSpPr>
          <p:cNvPr id="53252" name="Group 3">
            <a:extLst>
              <a:ext uri="{FF2B5EF4-FFF2-40B4-BE49-F238E27FC236}">
                <a16:creationId xmlns:a16="http://schemas.microsoft.com/office/drawing/2014/main" id="{E201AC8E-0F5C-840B-A223-CA3C6A01CC41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2162175"/>
            <a:ext cx="4022725" cy="3878263"/>
            <a:chOff x="1522" y="1362"/>
            <a:chExt cx="2534" cy="2443"/>
          </a:xfrm>
        </p:grpSpPr>
        <p:sp>
          <p:nvSpPr>
            <p:cNvPr id="53262" name="Oval 4">
              <a:extLst>
                <a:ext uri="{FF2B5EF4-FFF2-40B4-BE49-F238E27FC236}">
                  <a16:creationId xmlns:a16="http://schemas.microsoft.com/office/drawing/2014/main" id="{FB0FB805-E1DF-F047-F85F-A25BD875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1362"/>
              <a:ext cx="2534" cy="2443"/>
            </a:xfrm>
            <a:prstGeom prst="ellipse">
              <a:avLst/>
            </a:prstGeom>
            <a:solidFill>
              <a:srgbClr val="23FF23"/>
            </a:solidFill>
            <a:ln w="9360">
              <a:solidFill>
                <a:srgbClr val="3465A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>
                <a:cs typeface="Arial" panose="020B0604020202020204" pitchFamily="34" charset="0"/>
              </a:endParaRPr>
            </a:p>
          </p:txBody>
        </p:sp>
        <p:sp>
          <p:nvSpPr>
            <p:cNvPr id="53263" name="Oval 5">
              <a:extLst>
                <a:ext uri="{FF2B5EF4-FFF2-40B4-BE49-F238E27FC236}">
                  <a16:creationId xmlns:a16="http://schemas.microsoft.com/office/drawing/2014/main" id="{4C01417B-2B87-3EE1-20A4-5284D1B9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" y="1653"/>
              <a:ext cx="1929" cy="1860"/>
            </a:xfrm>
            <a:prstGeom prst="ellipse">
              <a:avLst/>
            </a:prstGeom>
            <a:solidFill>
              <a:srgbClr val="E6FF00"/>
            </a:solidFill>
            <a:ln w="9360">
              <a:solidFill>
                <a:srgbClr val="3465A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>
                <a:cs typeface="Arial" panose="020B0604020202020204" pitchFamily="34" charset="0"/>
              </a:endParaRPr>
            </a:p>
          </p:txBody>
        </p:sp>
        <p:sp>
          <p:nvSpPr>
            <p:cNvPr id="53264" name="Oval 6">
              <a:extLst>
                <a:ext uri="{FF2B5EF4-FFF2-40B4-BE49-F238E27FC236}">
                  <a16:creationId xmlns:a16="http://schemas.microsoft.com/office/drawing/2014/main" id="{CC2823DE-B113-5E5D-9743-C68B1689D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" y="1915"/>
              <a:ext cx="1385" cy="1336"/>
            </a:xfrm>
            <a:prstGeom prst="ellipse">
              <a:avLst/>
            </a:prstGeom>
            <a:solidFill>
              <a:srgbClr val="C5000B"/>
            </a:solidFill>
            <a:ln w="9360">
              <a:solidFill>
                <a:srgbClr val="3465AF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3pPr>
              <a:lvl4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4pPr>
              <a:lvl5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600">
                  <a:solidFill>
                    <a:srgbClr val="000000"/>
                  </a:solidFill>
                  <a:latin typeface="Century Gothic" panose="020B0502020202020204" pitchFamily="34" charset="0"/>
                  <a:ea typeface="ＭＳ Ｐゴシック" panose="020B0600070205080204" pitchFamily="34" charset="-128"/>
                  <a:cs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2200" b="0">
                  <a:latin typeface="Calibri" panose="020F0502020204030204" pitchFamily="34" charset="0"/>
                  <a:cs typeface="Arial" panose="020B0604020202020204" pitchFamily="34" charset="0"/>
                </a:rPr>
                <a:t>Par l'anglais</a:t>
              </a:r>
            </a:p>
          </p:txBody>
        </p:sp>
      </p:grpSp>
      <p:sp>
        <p:nvSpPr>
          <p:cNvPr id="53253" name="WordArt 7">
            <a:extLst>
              <a:ext uri="{FF2B5EF4-FFF2-40B4-BE49-F238E27FC236}">
                <a16:creationId xmlns:a16="http://schemas.microsoft.com/office/drawing/2014/main" id="{EE1373D6-E32F-38C5-AE8F-FF8EDA40F8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0638" y="3311525"/>
            <a:ext cx="3816350" cy="2592388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3559810"/>
                <a:gd name="adj2" fmla="val 81981"/>
              </a:avLst>
            </a:prstTxWarp>
          </a:bodyPr>
          <a:lstStyle/>
          <a:p>
            <a:pPr algn="ctr"/>
            <a:r>
              <a:rPr lang="en-GB" sz="24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cs typeface="Calibri" panose="020F0502020204030204" pitchFamily="34" charset="0"/>
              </a:rPr>
              <a:t>En anglais</a:t>
            </a:r>
            <a:endParaRPr lang="en-FR" sz="2400" kern="10">
              <a:ln w="9360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53254" name="WordArt 8">
            <a:extLst>
              <a:ext uri="{FF2B5EF4-FFF2-40B4-BE49-F238E27FC236}">
                <a16:creationId xmlns:a16="http://schemas.microsoft.com/office/drawing/2014/main" id="{03324F0C-6C47-E0AB-F5CF-AB18529031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7475" y="2881313"/>
            <a:ext cx="1008063" cy="2016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1997"/>
              </a:avLst>
            </a:prstTxWarp>
          </a:bodyPr>
          <a:lstStyle/>
          <a:p>
            <a:pPr algn="ctr"/>
            <a:r>
              <a:rPr lang="en-GB" sz="2400" kern="10" spc="-121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cs typeface="Calibri" panose="020F0502020204030204" pitchFamily="34" charset="0"/>
              </a:rPr>
              <a:t>Sur l'anglais</a:t>
            </a:r>
            <a:endParaRPr lang="en-FR" sz="2400" kern="10" spc="-121">
              <a:ln w="9360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53255" name="Text Box 9">
            <a:extLst>
              <a:ext uri="{FF2B5EF4-FFF2-40B4-BE49-F238E27FC236}">
                <a16:creationId xmlns:a16="http://schemas.microsoft.com/office/drawing/2014/main" id="{C0AE0DC6-5875-17DC-2BF4-C662A06DE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3" y="5543550"/>
            <a:ext cx="2012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0">
                <a:latin typeface="Calibri" panose="020F0502020204030204" pitchFamily="34" charset="0"/>
                <a:cs typeface="Arial" panose="020B0604020202020204" pitchFamily="34" charset="0"/>
              </a:rPr>
              <a:t>Des activités manuelles et artistiques en anglais</a:t>
            </a:r>
          </a:p>
        </p:txBody>
      </p:sp>
      <p:sp>
        <p:nvSpPr>
          <p:cNvPr id="53256" name="Text Box 10">
            <a:extLst>
              <a:ext uri="{FF2B5EF4-FFF2-40B4-BE49-F238E27FC236}">
                <a16:creationId xmlns:a16="http://schemas.microsoft.com/office/drawing/2014/main" id="{2906AFEC-761A-C53E-CA4F-78D76FC6C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989138"/>
            <a:ext cx="2160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0">
                <a:latin typeface="Calibri" panose="020F0502020204030204" pitchFamily="34" charset="0"/>
                <a:cs typeface="Arial" panose="020B0604020202020204" pitchFamily="34" charset="0"/>
              </a:rPr>
              <a:t>L'approche britannique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0">
                <a:latin typeface="Calibri" panose="020F0502020204030204" pitchFamily="34" charset="0"/>
                <a:cs typeface="Arial" panose="020B0604020202020204" pitchFamily="34" charset="0"/>
              </a:rPr>
              <a:t>basée sur l'encouragement et des compliments</a:t>
            </a:r>
          </a:p>
        </p:txBody>
      </p:sp>
      <p:sp>
        <p:nvSpPr>
          <p:cNvPr id="53257" name="Text Box 11">
            <a:extLst>
              <a:ext uri="{FF2B5EF4-FFF2-40B4-BE49-F238E27FC236}">
                <a16:creationId xmlns:a16="http://schemas.microsoft.com/office/drawing/2014/main" id="{DF9452E4-C519-A171-7BEC-43319D2F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989138"/>
            <a:ext cx="17287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 b="0">
                <a:latin typeface="Calibri" panose="020F0502020204030204" pitchFamily="34" charset="0"/>
                <a:cs typeface="Arial" panose="020B0604020202020204" pitchFamily="34" charset="0"/>
              </a:rPr>
              <a:t>Culture véhiculé par l’anglais</a:t>
            </a:r>
          </a:p>
        </p:txBody>
      </p:sp>
      <p:sp>
        <p:nvSpPr>
          <p:cNvPr id="53258" name="Flèche courbée vers le bas 2">
            <a:extLst>
              <a:ext uri="{FF2B5EF4-FFF2-40B4-BE49-F238E27FC236}">
                <a16:creationId xmlns:a16="http://schemas.microsoft.com/office/drawing/2014/main" id="{7409276D-A33E-BF23-A219-82F6FEDC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1557338"/>
            <a:ext cx="1512887" cy="576262"/>
          </a:xfrm>
          <a:prstGeom prst="curvedDownArrow">
            <a:avLst>
              <a:gd name="adj1" fmla="val 25014"/>
              <a:gd name="adj2" fmla="val 50003"/>
              <a:gd name="adj3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3259" name="Flèche courbée vers la gauche 18">
            <a:extLst>
              <a:ext uri="{FF2B5EF4-FFF2-40B4-BE49-F238E27FC236}">
                <a16:creationId xmlns:a16="http://schemas.microsoft.com/office/drawing/2014/main" id="{32D04850-8C29-3C37-2BA7-A201216F7C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547813" y="3429000"/>
            <a:ext cx="576262" cy="1439863"/>
          </a:xfrm>
          <a:prstGeom prst="curvedLeftArrow">
            <a:avLst>
              <a:gd name="adj1" fmla="val 24986"/>
              <a:gd name="adj2" fmla="val 49973"/>
              <a:gd name="adj3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3260" name="Flèche courbée vers la gauche 19">
            <a:extLst>
              <a:ext uri="{FF2B5EF4-FFF2-40B4-BE49-F238E27FC236}">
                <a16:creationId xmlns:a16="http://schemas.microsoft.com/office/drawing/2014/main" id="{534E0ACC-BAEE-415C-3D81-1981A2D06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3652838"/>
            <a:ext cx="576263" cy="1441450"/>
          </a:xfrm>
          <a:prstGeom prst="curvedLeftArrow">
            <a:avLst>
              <a:gd name="adj1" fmla="val 25014"/>
              <a:gd name="adj2" fmla="val 50028"/>
              <a:gd name="adj3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3261" name="Flèche courbée vers le bas 20">
            <a:extLst>
              <a:ext uri="{FF2B5EF4-FFF2-40B4-BE49-F238E27FC236}">
                <a16:creationId xmlns:a16="http://schemas.microsoft.com/office/drawing/2014/main" id="{A814E93C-1002-2BA4-00D7-C37AD671E2A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08400" y="6092825"/>
            <a:ext cx="1511300" cy="576263"/>
          </a:xfrm>
          <a:prstGeom prst="curvedDownArrow">
            <a:avLst>
              <a:gd name="adj1" fmla="val 24987"/>
              <a:gd name="adj2" fmla="val 49951"/>
              <a:gd name="adj3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60D22126-3CF6-EDA2-9BDD-25963C4A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565400"/>
            <a:ext cx="75961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 marL="730250" indent="-2730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0250" algn="l"/>
                <a:tab pos="1177925" algn="l"/>
                <a:tab pos="1627188" algn="l"/>
                <a:tab pos="2076450" algn="l"/>
                <a:tab pos="2525713" algn="l"/>
                <a:tab pos="2974975" algn="l"/>
                <a:tab pos="3424238" algn="l"/>
                <a:tab pos="3873500" algn="l"/>
                <a:tab pos="4322763" algn="l"/>
                <a:tab pos="4772025" algn="l"/>
                <a:tab pos="5221288" algn="l"/>
                <a:tab pos="5670550" algn="l"/>
                <a:tab pos="6119813" algn="l"/>
                <a:tab pos="6569075" algn="l"/>
                <a:tab pos="7018338" algn="l"/>
                <a:tab pos="7467600" algn="l"/>
                <a:tab pos="7916863" algn="l"/>
                <a:tab pos="8366125" algn="l"/>
                <a:tab pos="8815388" algn="l"/>
                <a:tab pos="9264650" algn="l"/>
                <a:tab pos="971391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lvl="1" eaLnBrk="1" hangingPunct="1">
              <a:spcBef>
                <a:spcPts val="500"/>
              </a:spcBef>
              <a:buSzPct val="37000"/>
              <a:buFont typeface="Times New Roman" panose="02020603050405020304" pitchFamily="18" charset="0"/>
              <a:buBlip>
                <a:blip r:embed="rId3"/>
              </a:buBlip>
            </a:pPr>
            <a:r>
              <a:rPr lang="fr-FR" altLang="fr-FR" sz="2800" b="0"/>
              <a:t>Chaque enfant apprend de façon différente</a:t>
            </a:r>
          </a:p>
          <a:p>
            <a:pPr lvl="2" eaLnBrk="1" hangingPunct="1"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fr-FR" altLang="fr-FR" sz="1800" b="0"/>
              <a:t>kinesthésique, visuelle, musicale, collective, individuelle, verbale, oral…</a:t>
            </a:r>
          </a:p>
          <a:p>
            <a:pPr lvl="1" eaLnBrk="1" hangingPunct="1">
              <a:spcBef>
                <a:spcPts val="500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r>
              <a:rPr lang="fr-FR" altLang="fr-FR" sz="2800" b="0"/>
              <a:t>Approches différenciées pour servir chacun</a:t>
            </a:r>
          </a:p>
          <a:p>
            <a:pPr lvl="1" eaLnBrk="1" hangingPunct="1">
              <a:spcBef>
                <a:spcPts val="500"/>
              </a:spcBef>
              <a:buSzPct val="43000"/>
              <a:buFont typeface="Times New Roman" panose="02020603050405020304" pitchFamily="18" charset="0"/>
              <a:buBlip>
                <a:blip r:embed="rId3"/>
              </a:buBlip>
            </a:pPr>
            <a:endParaRPr lang="fr-FR" altLang="fr-FR" sz="1800" b="0"/>
          </a:p>
        </p:txBody>
      </p:sp>
      <p:sp>
        <p:nvSpPr>
          <p:cNvPr id="55299" name="Text Box 2">
            <a:extLst>
              <a:ext uri="{FF2B5EF4-FFF2-40B4-BE49-F238E27FC236}">
                <a16:creationId xmlns:a16="http://schemas.microsoft.com/office/drawing/2014/main" id="{C5AB4B38-B7DA-8B4B-B8FA-540C113EB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7CC3E17B-D5AF-F988-8A87-7269C8ACC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55301" name="Text Box 4">
            <a:extLst>
              <a:ext uri="{FF2B5EF4-FFF2-40B4-BE49-F238E27FC236}">
                <a16:creationId xmlns:a16="http://schemas.microsoft.com/office/drawing/2014/main" id="{6803DB16-F765-999B-9592-9EBA7F85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55302" name="Text Box 5">
            <a:extLst>
              <a:ext uri="{FF2B5EF4-FFF2-40B4-BE49-F238E27FC236}">
                <a16:creationId xmlns:a16="http://schemas.microsoft.com/office/drawing/2014/main" id="{06243D67-A7D6-167D-3A4A-306FECDC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9100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200" b="0">
                <a:latin typeface="Trebuchet MS" panose="020B0703020202090204" pitchFamily="34" charset="0"/>
              </a:rPr>
              <a:t>Un enseignement différencié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 1">
            <a:extLst>
              <a:ext uri="{FF2B5EF4-FFF2-40B4-BE49-F238E27FC236}">
                <a16:creationId xmlns:a16="http://schemas.microsoft.com/office/drawing/2014/main" id="{6F8C0C16-EEA3-7CEF-ADBE-C62C0D513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60483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5">
            <a:extLst>
              <a:ext uri="{FF2B5EF4-FFF2-40B4-BE49-F238E27FC236}">
                <a16:creationId xmlns:a16="http://schemas.microsoft.com/office/drawing/2014/main" id="{20602E81-0EA8-C93E-493F-505F1231F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873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200" b="0">
                <a:latin typeface="Trebuchet MS" panose="020B0703020202090204" pitchFamily="34" charset="0"/>
              </a:rPr>
              <a:t>Puppet Workshop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 2">
            <a:extLst>
              <a:ext uri="{FF2B5EF4-FFF2-40B4-BE49-F238E27FC236}">
                <a16:creationId xmlns:a16="http://schemas.microsoft.com/office/drawing/2014/main" id="{0B42C39D-5A6A-8B5D-29A8-4AFFB07AB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1636713"/>
            <a:ext cx="5527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5">
            <a:extLst>
              <a:ext uri="{FF2B5EF4-FFF2-40B4-BE49-F238E27FC236}">
                <a16:creationId xmlns:a16="http://schemas.microsoft.com/office/drawing/2014/main" id="{44888BBA-8DFE-9378-EE3B-0483535B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8763"/>
            <a:ext cx="821848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La lettre de remerciement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de la reine d’Angleterre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pour les cartes de vœux envoyées par les élèves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>
            <a:extLst>
              <a:ext uri="{FF2B5EF4-FFF2-40B4-BE49-F238E27FC236}">
                <a16:creationId xmlns:a16="http://schemas.microsoft.com/office/drawing/2014/main" id="{76B9B655-5CB7-1007-D2E1-8E646D132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36563"/>
            <a:ext cx="8229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Cours sur la langue anglaise</a:t>
            </a:r>
          </a:p>
        </p:txBody>
      </p:sp>
      <p:sp>
        <p:nvSpPr>
          <p:cNvPr id="59395" name="Text Box 2">
            <a:extLst>
              <a:ext uri="{FF2B5EF4-FFF2-40B4-BE49-F238E27FC236}">
                <a16:creationId xmlns:a16="http://schemas.microsoft.com/office/drawing/2014/main" id="{814FB7BA-AD43-9CAB-BD58-63325FAA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52525"/>
            <a:ext cx="73802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1313" indent="-32861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endParaRPr lang="en-US" altLang="fr-FR" sz="2400" b="0"/>
          </a:p>
          <a:p>
            <a:pPr eaLnBrk="1" hangingPunct="1">
              <a:spcBef>
                <a:spcPts val="500"/>
              </a:spcBef>
              <a:buClr>
                <a:srgbClr val="0047FF"/>
              </a:buClr>
              <a:buSzPct val="4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fr-FR" sz="2200" b="0"/>
              <a:t>Enseignement de la technicité de la langue pour acquérir les bases</a:t>
            </a:r>
          </a:p>
          <a:p>
            <a:pPr lvl="2" eaLnBrk="1" hangingPunct="1">
              <a:buSzPct val="76000"/>
              <a:buFont typeface="Times New Roman" panose="02020603050405020304" pitchFamily="18" charset="0"/>
              <a:buBlip>
                <a:blip r:embed="rId4"/>
              </a:buBlip>
            </a:pPr>
            <a:r>
              <a:rPr lang="en-US" altLang="fr-FR" sz="2200" b="0"/>
              <a:t>Compréhension, orthographe, expression orale, production d'écrit, grammaire</a:t>
            </a:r>
          </a:p>
          <a:p>
            <a:pPr eaLnBrk="1" hangingPunct="1">
              <a:spcBef>
                <a:spcPts val="500"/>
              </a:spcBef>
              <a:buClr>
                <a:srgbClr val="0047FF"/>
              </a:buClr>
              <a:buSzPct val="47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fr-FR" sz="2200" b="0"/>
              <a:t>Des manuels élaborés pour des enfants d'origine internationale.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E13F19-6867-2936-3BBB-63AD646C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37" y="3810928"/>
            <a:ext cx="1724374" cy="203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6DA71A-16E8-DB54-C6D1-6D9BFBF3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66" y="3787054"/>
            <a:ext cx="1732616" cy="20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58EA42-75BB-158A-69AD-BC921D246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873" y="3791111"/>
            <a:ext cx="1683811" cy="209169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F41013B-FDAF-02AC-C5E3-BAA403CBA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2237" y="3787054"/>
            <a:ext cx="1694562" cy="20872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2">
            <a:extLst>
              <a:ext uri="{FF2B5EF4-FFF2-40B4-BE49-F238E27FC236}">
                <a16:creationId xmlns:a16="http://schemas.microsoft.com/office/drawing/2014/main" id="{46DD8A7C-E5A5-EFFA-30DF-DC2EC23E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3750" y="1689101"/>
            <a:ext cx="5089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1">
            <a:extLst>
              <a:ext uri="{FF2B5EF4-FFF2-40B4-BE49-F238E27FC236}">
                <a16:creationId xmlns:a16="http://schemas.microsoft.com/office/drawing/2014/main" id="{126CFC1B-BA49-20F8-1DB5-A080D8AB6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Language class sur la langue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>
            <a:extLst>
              <a:ext uri="{FF2B5EF4-FFF2-40B4-BE49-F238E27FC236}">
                <a16:creationId xmlns:a16="http://schemas.microsoft.com/office/drawing/2014/main" id="{A152E88E-FF66-CFEC-BC62-94482B02F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Un cahier de devoirs</a:t>
            </a:r>
          </a:p>
        </p:txBody>
      </p:sp>
      <p:pic>
        <p:nvPicPr>
          <p:cNvPr id="62466" name="Image 2">
            <a:extLst>
              <a:ext uri="{FF2B5EF4-FFF2-40B4-BE49-F238E27FC236}">
                <a16:creationId xmlns:a16="http://schemas.microsoft.com/office/drawing/2014/main" id="{539A9752-6D6A-BC83-53A7-FAD026FF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5981" y="1761332"/>
            <a:ext cx="50879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 1">
            <a:extLst>
              <a:ext uri="{FF2B5EF4-FFF2-40B4-BE49-F238E27FC236}">
                <a16:creationId xmlns:a16="http://schemas.microsoft.com/office/drawing/2014/main" id="{933FFC7F-7977-2CC0-A4B3-E49C226A8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417671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1">
            <a:extLst>
              <a:ext uri="{FF2B5EF4-FFF2-40B4-BE49-F238E27FC236}">
                <a16:creationId xmlns:a16="http://schemas.microsoft.com/office/drawing/2014/main" id="{EBC67DAF-F4DD-7EB8-EA20-C5710835A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Une méthode très complète,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avec CD-ROM interactive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>
            <a:extLst>
              <a:ext uri="{FF2B5EF4-FFF2-40B4-BE49-F238E27FC236}">
                <a16:creationId xmlns:a16="http://schemas.microsoft.com/office/drawing/2014/main" id="{6CBD1EAE-7C2C-D7DA-BE4D-3D34336EB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77875"/>
            <a:ext cx="8229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…</a:t>
            </a:r>
            <a:r>
              <a:rPr lang="en-US" altLang="fr-FR" sz="2400" b="0">
                <a:latin typeface="Trebuchet MS" panose="020B0703020202090204" pitchFamily="34" charset="0"/>
              </a:rPr>
              <a:t>un plateforme </a:t>
            </a:r>
            <a:r>
              <a:rPr lang="fr-FR" altLang="fr-FR" sz="2400" b="0">
                <a:latin typeface="Trebuchet MS" panose="020B0703020202090204" pitchFamily="34" charset="0"/>
              </a:rPr>
              <a:t>p</a:t>
            </a:r>
            <a:r>
              <a:rPr lang="en-US" altLang="fr-FR" sz="2400" b="0">
                <a:latin typeface="Trebuchet MS" panose="020B0703020202090204" pitchFamily="34" charset="0"/>
              </a:rPr>
              <a:t>édagogique interactif ludique</a:t>
            </a:r>
          </a:p>
        </p:txBody>
      </p:sp>
      <p:pic>
        <p:nvPicPr>
          <p:cNvPr id="64514" name="Image 2">
            <a:extLst>
              <a:ext uri="{FF2B5EF4-FFF2-40B4-BE49-F238E27FC236}">
                <a16:creationId xmlns:a16="http://schemas.microsoft.com/office/drawing/2014/main" id="{7E5DAC6A-C962-9025-269D-821A4DEB3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4801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>
            <a:extLst>
              <a:ext uri="{FF2B5EF4-FFF2-40B4-BE49-F238E27FC236}">
                <a16:creationId xmlns:a16="http://schemas.microsoft.com/office/drawing/2014/main" id="{82C927C9-AFB6-1B88-2207-78BF6CD8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…avec un Messagerie où le professeur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peut écrire aux élèves</a:t>
            </a:r>
            <a:endParaRPr lang="en-US" altLang="fr-FR" sz="2400" b="0">
              <a:latin typeface="Trebuchet MS" panose="020B0703020202090204" pitchFamily="34" charset="0"/>
            </a:endParaRPr>
          </a:p>
        </p:txBody>
      </p:sp>
      <p:pic>
        <p:nvPicPr>
          <p:cNvPr id="65538" name="Image 1">
            <a:extLst>
              <a:ext uri="{FF2B5EF4-FFF2-40B4-BE49-F238E27FC236}">
                <a16:creationId xmlns:a16="http://schemas.microsoft.com/office/drawing/2014/main" id="{48C5AADD-00AB-FE14-8DF8-32B81AFC6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511175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>
            <a:extLst>
              <a:ext uri="{FF2B5EF4-FFF2-40B4-BE49-F238E27FC236}">
                <a16:creationId xmlns:a16="http://schemas.microsoft.com/office/drawing/2014/main" id="{A126197F-E162-F35B-D459-0FE8D36E2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557338"/>
            <a:ext cx="5400675" cy="51847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>
            <a:extLst>
              <a:ext uri="{FF2B5EF4-FFF2-40B4-BE49-F238E27FC236}">
                <a16:creationId xmlns:a16="http://schemas.microsoft.com/office/drawing/2014/main" id="{335E2B7A-8D12-2718-6868-7554D2E8F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4400" b="0">
                <a:latin typeface="Trebuchet MS" panose="020B0703020202090204" pitchFamily="34" charset="0"/>
              </a:rPr>
              <a:t>Qui est Jack n’ Jill ?</a:t>
            </a:r>
          </a:p>
        </p:txBody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035C4E2E-20DF-0CA5-A81F-B81F88B97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989138"/>
            <a:ext cx="77755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endParaRPr lang="fr-FR" altLang="fr-FR" b="0"/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Organisme de formation agréé Qualiopi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Centre de test Linguaskill agréé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Centre de formation Cambridge officiel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Organisme de séjour linguistique agréé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Instituts à Coulommiers et à Lagny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Fort de 15 ans d’expérience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400" b="0"/>
              <a:t>Enseigne aux élèves de 3 ans – 73 ans!</a:t>
            </a:r>
          </a:p>
          <a:p>
            <a:pPr lvl="2" eaLnBrk="1" hangingPunct="1">
              <a:buClr>
                <a:srgbClr val="0047FF"/>
              </a:buClr>
            </a:pPr>
            <a:r>
              <a:rPr lang="fr-FR" altLang="fr-FR" b="0"/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>
            <a:extLst>
              <a:ext uri="{FF2B5EF4-FFF2-40B4-BE49-F238E27FC236}">
                <a16:creationId xmlns:a16="http://schemas.microsoft.com/office/drawing/2014/main" id="{B0358F43-F5BC-9695-72AD-A7158C330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…et un Forum où les élèves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peuvent s’écrire entre eux… qu’en anglais bien sur!</a:t>
            </a:r>
            <a:endParaRPr lang="en-US" altLang="fr-FR" sz="2400" b="0">
              <a:latin typeface="Trebuchet MS" panose="020B0703020202090204" pitchFamily="34" charset="0"/>
            </a:endParaRPr>
          </a:p>
        </p:txBody>
      </p:sp>
      <p:pic>
        <p:nvPicPr>
          <p:cNvPr id="66562" name="Image 1">
            <a:extLst>
              <a:ext uri="{FF2B5EF4-FFF2-40B4-BE49-F238E27FC236}">
                <a16:creationId xmlns:a16="http://schemas.microsoft.com/office/drawing/2014/main" id="{174A35EF-A7ED-4818-921F-B869DD4C3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5160962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 2">
            <a:extLst>
              <a:ext uri="{FF2B5EF4-FFF2-40B4-BE49-F238E27FC236}">
                <a16:creationId xmlns:a16="http://schemas.microsoft.com/office/drawing/2014/main" id="{B89DE545-EF46-9FB5-A9A8-E64B639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1422400"/>
            <a:ext cx="368935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1">
            <a:extLst>
              <a:ext uri="{FF2B5EF4-FFF2-40B4-BE49-F238E27FC236}">
                <a16:creationId xmlns:a16="http://schemas.microsoft.com/office/drawing/2014/main" id="{7BBEE432-CC70-3C25-CA3D-D7A2ACB5A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Des actualités dans le monde anglophone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0">
                <a:latin typeface="Trebuchet MS" panose="020B0703020202090204" pitchFamily="34" charset="0"/>
              </a:rPr>
              <a:t>via une magazine anglais en ligne</a:t>
            </a:r>
            <a:endParaRPr lang="en-US" altLang="fr-FR" sz="2400" b="0">
              <a:latin typeface="Trebuchet MS" panose="020B070302020209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>
            <a:extLst>
              <a:ext uri="{FF2B5EF4-FFF2-40B4-BE49-F238E27FC236}">
                <a16:creationId xmlns:a16="http://schemas.microsoft.com/office/drawing/2014/main" id="{BCB6524F-BA35-26E0-1DD3-8A61348E7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Les moments forts dans l’année: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800" b="0">
                <a:latin typeface="Trebuchet MS" panose="020B0703020202090204" pitchFamily="34" charset="0"/>
              </a:rPr>
              <a:t>“The Christmas Concert”</a:t>
            </a:r>
          </a:p>
        </p:txBody>
      </p:sp>
      <p:pic>
        <p:nvPicPr>
          <p:cNvPr id="68610" name="Image 1">
            <a:extLst>
              <a:ext uri="{FF2B5EF4-FFF2-40B4-BE49-F238E27FC236}">
                <a16:creationId xmlns:a16="http://schemas.microsoft.com/office/drawing/2014/main" id="{DFDF81BA-A9C7-7441-2AC7-7658BBD5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04963"/>
            <a:ext cx="7056438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>
            <a:extLst>
              <a:ext uri="{FF2B5EF4-FFF2-40B4-BE49-F238E27FC236}">
                <a16:creationId xmlns:a16="http://schemas.microsoft.com/office/drawing/2014/main" id="{E26A4CA2-4E98-C752-ECF3-91CC83B1F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404813"/>
            <a:ext cx="4978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Des spectacles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“The Rainforest”</a:t>
            </a:r>
          </a:p>
        </p:txBody>
      </p:sp>
      <p:pic>
        <p:nvPicPr>
          <p:cNvPr id="69634" name="Image 4">
            <a:extLst>
              <a:ext uri="{FF2B5EF4-FFF2-40B4-BE49-F238E27FC236}">
                <a16:creationId xmlns:a16="http://schemas.microsoft.com/office/drawing/2014/main" id="{145D2E61-0A60-A1B3-F8BD-515E02ED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557338"/>
            <a:ext cx="8389938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>
            <a:extLst>
              <a:ext uri="{FF2B5EF4-FFF2-40B4-BE49-F238E27FC236}">
                <a16:creationId xmlns:a16="http://schemas.microsoft.com/office/drawing/2014/main" id="{4F922770-73CA-70B3-C934-128A9C0D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287338"/>
            <a:ext cx="59499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La Chasse aux Oeufs anglais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“Cadbury’s Crème Eggs”</a:t>
            </a:r>
          </a:p>
        </p:txBody>
      </p:sp>
      <p:pic>
        <p:nvPicPr>
          <p:cNvPr id="70658" name="Image 5">
            <a:extLst>
              <a:ext uri="{FF2B5EF4-FFF2-40B4-BE49-F238E27FC236}">
                <a16:creationId xmlns:a16="http://schemas.microsoft.com/office/drawing/2014/main" id="{67DD16E8-E1A0-EEC2-8E30-84B3B647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787525"/>
            <a:ext cx="5948362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 2">
            <a:extLst>
              <a:ext uri="{FF2B5EF4-FFF2-40B4-BE49-F238E27FC236}">
                <a16:creationId xmlns:a16="http://schemas.microsoft.com/office/drawing/2014/main" id="{51295CC6-E5A5-9235-51D3-72F612BB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591661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1">
            <a:extLst>
              <a:ext uri="{FF2B5EF4-FFF2-40B4-BE49-F238E27FC236}">
                <a16:creationId xmlns:a16="http://schemas.microsoft.com/office/drawing/2014/main" id="{75744E75-93E3-D72F-57AD-67ADEEC7E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287338"/>
            <a:ext cx="59499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L’incontournable Halloween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age 2">
            <a:extLst>
              <a:ext uri="{FF2B5EF4-FFF2-40B4-BE49-F238E27FC236}">
                <a16:creationId xmlns:a16="http://schemas.microsoft.com/office/drawing/2014/main" id="{05C33EEF-A81C-E4A5-5652-C056D1DE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7634287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1">
            <a:extLst>
              <a:ext uri="{FF2B5EF4-FFF2-40B4-BE49-F238E27FC236}">
                <a16:creationId xmlns:a16="http://schemas.microsoft.com/office/drawing/2014/main" id="{C4ECBA9B-15FA-306A-CF68-8F1D7D686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434975"/>
            <a:ext cx="59499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Le Parade des Horreurs à Halloween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age 2">
            <a:extLst>
              <a:ext uri="{FF2B5EF4-FFF2-40B4-BE49-F238E27FC236}">
                <a16:creationId xmlns:a16="http://schemas.microsoft.com/office/drawing/2014/main" id="{F0EB8CB2-D17E-3FB2-3B02-479F5CC8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551613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3">
            <a:extLst>
              <a:ext uri="{FF2B5EF4-FFF2-40B4-BE49-F238E27FC236}">
                <a16:creationId xmlns:a16="http://schemas.microsoft.com/office/drawing/2014/main" id="{678D3093-105C-2FA0-DA6B-4721E6AFE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04813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fr-FR" sz="3600" b="0">
                <a:solidFill>
                  <a:srgbClr val="000000"/>
                </a:solidFill>
                <a:latin typeface="Trebuchet MS" panose="020B0703020202090204" pitchFamily="34" charset="0"/>
              </a:rPr>
              <a:t>Sports Day</a:t>
            </a:r>
            <a:r>
              <a:rPr lang="en-US" altLang="fr-FR" sz="2400" b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endParaRPr lang="fr-FR" alt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age 2">
            <a:extLst>
              <a:ext uri="{FF2B5EF4-FFF2-40B4-BE49-F238E27FC236}">
                <a16:creationId xmlns:a16="http://schemas.microsoft.com/office/drawing/2014/main" id="{0E6C4F66-BF61-5701-3724-01433777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972300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3">
            <a:extLst>
              <a:ext uri="{FF2B5EF4-FFF2-40B4-BE49-F238E27FC236}">
                <a16:creationId xmlns:a16="http://schemas.microsoft.com/office/drawing/2014/main" id="{BCC314A0-CAAD-A2F1-40C1-48CEDCC79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06388"/>
            <a:ext cx="5832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fr-FR" sz="3600" b="0">
                <a:solidFill>
                  <a:srgbClr val="000000"/>
                </a:solidFill>
                <a:latin typeface="Trebuchet MS" panose="020B0703020202090204" pitchFamily="34" charset="0"/>
              </a:rPr>
              <a:t>Sports Day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fr-FR" sz="2800" b="0">
                <a:solidFill>
                  <a:srgbClr val="000000"/>
                </a:solidFill>
                <a:latin typeface="Trebuchet MS" panose="020B0703020202090204" pitchFamily="34" charset="0"/>
              </a:rPr>
              <a:t>moment fort en famille</a:t>
            </a:r>
            <a:r>
              <a:rPr lang="en-US" altLang="fr-FR" sz="2400" b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endParaRPr lang="fr-FR" altLang="fr-F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age 2">
            <a:extLst>
              <a:ext uri="{FF2B5EF4-FFF2-40B4-BE49-F238E27FC236}">
                <a16:creationId xmlns:a16="http://schemas.microsoft.com/office/drawing/2014/main" id="{7DD41FFF-5FCF-3564-08BD-8A1D1C08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50875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1">
            <a:extLst>
              <a:ext uri="{FF2B5EF4-FFF2-40B4-BE49-F238E27FC236}">
                <a16:creationId xmlns:a16="http://schemas.microsoft.com/office/drawing/2014/main" id="{8E1AC057-74C8-17C9-21BE-8B548F60C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Remise de la Coupe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de la Meilleur House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>
            <a:extLst>
              <a:ext uri="{FF2B5EF4-FFF2-40B4-BE49-F238E27FC236}">
                <a16:creationId xmlns:a16="http://schemas.microsoft.com/office/drawing/2014/main" id="{877FDB16-389E-CC14-1B72-82D39BCFD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508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4400" b="0">
                <a:latin typeface="Trebuchet MS" panose="020B0703020202090204" pitchFamily="34" charset="0"/>
              </a:rPr>
              <a:t>Les établissements qui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4400" b="0">
                <a:latin typeface="Trebuchet MS" panose="020B0703020202090204" pitchFamily="34" charset="0"/>
              </a:rPr>
              <a:t>nous font confiance</a:t>
            </a:r>
          </a:p>
        </p:txBody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F5FE7642-3251-C223-0E6D-87A86F4F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916113"/>
            <a:ext cx="7272338" cy="41767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  <a:defRPr/>
            </a:pPr>
            <a:r>
              <a:rPr lang="fr-FR" altLang="fr-FR" sz="2400" b="0" dirty="0"/>
              <a:t>Programmes en immersion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  <a:defRPr/>
            </a:pPr>
            <a:r>
              <a:rPr lang="fr-FR" altLang="fr-FR" sz="2400" b="0" dirty="0" err="1"/>
              <a:t>Gasnier</a:t>
            </a:r>
            <a:r>
              <a:rPr lang="fr-FR" altLang="fr-FR" sz="2400" b="0" dirty="0"/>
              <a:t> Guy Sainte Bathilde, </a:t>
            </a:r>
            <a:r>
              <a:rPr lang="fr-FR" altLang="fr-FR" sz="1400" b="0" dirty="0"/>
              <a:t>Chelles</a:t>
            </a:r>
            <a:endParaRPr lang="fr-FR" altLang="fr-FR" sz="2400" b="0" dirty="0"/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  <a:defRPr/>
            </a:pPr>
            <a:r>
              <a:rPr lang="fr-FR" altLang="fr-FR" sz="2400" b="0" dirty="0"/>
              <a:t>Institution Sainte Thérèse, </a:t>
            </a:r>
            <a:r>
              <a:rPr lang="fr-FR" altLang="fr-FR" sz="1400" b="0" dirty="0" err="1"/>
              <a:t>Couilly</a:t>
            </a:r>
            <a:r>
              <a:rPr lang="fr-FR" altLang="fr-FR" sz="1400" b="0" dirty="0"/>
              <a:t>-Pont-aux-Dames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  <a:defRPr/>
            </a:pPr>
            <a:r>
              <a:rPr lang="fr-FR" altLang="fr-FR" sz="2400" b="0" dirty="0"/>
              <a:t>Ecole &amp; Collège Jeanne d’Arc, </a:t>
            </a:r>
            <a:r>
              <a:rPr lang="fr-FR" altLang="fr-FR" sz="1600" b="0" dirty="0"/>
              <a:t>St Maur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  <a:defRPr/>
            </a:pPr>
            <a:r>
              <a:rPr lang="fr-FR" altLang="fr-FR" sz="2400" b="0" dirty="0"/>
              <a:t>Ecole St Laurent, </a:t>
            </a:r>
            <a:r>
              <a:rPr lang="fr-FR" altLang="fr-FR" sz="1600" b="0" dirty="0"/>
              <a:t>Lagny-sur-Marne</a:t>
            </a:r>
            <a:endParaRPr lang="fr-FR" altLang="fr-FR" sz="2400" b="0" dirty="0"/>
          </a:p>
          <a:p>
            <a:pPr indent="-228600" eaLnBrk="1" hangingPunct="1">
              <a:buClr>
                <a:srgbClr val="0047FF"/>
              </a:buClr>
              <a:defRPr/>
            </a:pPr>
            <a:r>
              <a:rPr lang="fr-FR" altLang="fr-FR" sz="2400" b="0" dirty="0"/>
              <a:t>Stages Linguistiques</a:t>
            </a:r>
          </a:p>
          <a:p>
            <a:pPr marL="1085850" lvl="1" indent="-571500" eaLnBrk="1" hangingPunct="1">
              <a:buClr>
                <a:srgbClr val="0047FF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sz="2400" b="0" dirty="0"/>
              <a:t>La mairie de Chelles</a:t>
            </a:r>
          </a:p>
          <a:p>
            <a:pPr marL="1085850" lvl="1" indent="-571500" eaLnBrk="1" hangingPunct="1">
              <a:buClr>
                <a:srgbClr val="0047FF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sz="2400" b="0" dirty="0"/>
              <a:t>Institution Ste Thérèse</a:t>
            </a:r>
          </a:p>
          <a:p>
            <a:pPr marL="1085850" lvl="1" indent="-571500" eaLnBrk="1" hangingPunct="1">
              <a:buClr>
                <a:srgbClr val="0047FF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sz="2400" b="0" dirty="0"/>
              <a:t>Ecole et Collèges Jeanne d’Arc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>
            <a:extLst>
              <a:ext uri="{FF2B5EF4-FFF2-40B4-BE49-F238E27FC236}">
                <a16:creationId xmlns:a16="http://schemas.microsoft.com/office/drawing/2014/main" id="{506D702A-B026-75DD-4CE8-4820D9583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La Proposition 2022-2023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7DF607D-C832-A0CE-59DE-40571B5D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700213"/>
            <a:ext cx="7561262" cy="42497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557213" indent="-544513" eaLnBrk="0" hangingPunct="0"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420688" indent="-211138" eaLnBrk="0" hangingPunct="0"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7213" algn="l"/>
                <a:tab pos="1004888" algn="l"/>
                <a:tab pos="1454150" algn="l"/>
                <a:tab pos="1903413" algn="l"/>
                <a:tab pos="2352675" algn="l"/>
                <a:tab pos="2801938" algn="l"/>
                <a:tab pos="3251200" algn="l"/>
                <a:tab pos="3700463" algn="l"/>
                <a:tab pos="4149725" algn="l"/>
                <a:tab pos="4598988" algn="l"/>
                <a:tab pos="5048250" algn="l"/>
                <a:tab pos="5497513" algn="l"/>
                <a:tab pos="5946775" algn="l"/>
                <a:tab pos="6396038" algn="l"/>
                <a:tab pos="6845300" algn="l"/>
                <a:tab pos="7294563" algn="l"/>
                <a:tab pos="7743825" algn="l"/>
                <a:tab pos="8193088" algn="l"/>
                <a:tab pos="8642350" algn="l"/>
                <a:tab pos="9091613" algn="l"/>
                <a:tab pos="9540875" algn="l"/>
              </a:tabLst>
              <a:defRPr sz="2200" b="1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09550" lvl="1" indent="0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Times New Roman" panose="02020603050405020304" pitchFamily="18" charset="0"/>
              <a:buNone/>
              <a:defRPr/>
            </a:pPr>
            <a:endParaRPr lang="en-US" altLang="fr-FR" sz="18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Classes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limitées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à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12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élèves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, d’un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même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niveau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possible</a:t>
            </a: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endParaRPr lang="en-US" altLang="fr-FR" sz="24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Professeurs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anglophones</a:t>
            </a: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endParaRPr lang="en-US" altLang="fr-FR" sz="24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35 matins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immersion</a:t>
            </a: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endParaRPr lang="en-US" altLang="fr-FR" sz="24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Certification Cambridge - CM1 et CM2 (après minimum de 3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ans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notre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fr-FR" sz="2400" b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programme</a:t>
            </a:r>
            <a:r>
              <a:rPr lang="en-US" altLang="fr-FR" sz="2400" b="0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</a:p>
          <a:p>
            <a:pPr lvl="1" eaLnBrk="1" hangingPunct="1">
              <a:spcBef>
                <a:spcPts val="500"/>
              </a:spcBef>
              <a:buClr>
                <a:srgbClr val="0099FF"/>
              </a:buClr>
              <a:buSzPct val="45000"/>
              <a:buFont typeface="StarSymbol" charset="0"/>
              <a:buChar char=""/>
              <a:defRPr/>
            </a:pPr>
            <a:endParaRPr lang="en-US" altLang="fr-FR" sz="2400" b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>
            <a:extLst>
              <a:ext uri="{FF2B5EF4-FFF2-40B4-BE49-F238E27FC236}">
                <a16:creationId xmlns:a16="http://schemas.microsoft.com/office/drawing/2014/main" id="{7D26BE1A-A554-2DCD-0D00-08F9ED84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Aspect financier</a:t>
            </a:r>
          </a:p>
        </p:txBody>
      </p:sp>
      <p:sp>
        <p:nvSpPr>
          <p:cNvPr id="77826" name="Text Box 2">
            <a:extLst>
              <a:ext uri="{FF2B5EF4-FFF2-40B4-BE49-F238E27FC236}">
                <a16:creationId xmlns:a16="http://schemas.microsoft.com/office/drawing/2014/main" id="{DE9CEE6F-AB42-7C01-9960-E6AEC1C7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412776"/>
            <a:ext cx="641032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2861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 marL="757238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endParaRPr lang="en-US" altLang="fr-FR" sz="1100" b="0" dirty="0"/>
          </a:p>
          <a:p>
            <a:pPr eaLnBrk="1" hangingPunct="1">
              <a:spcBef>
                <a:spcPts val="500"/>
              </a:spcBef>
              <a:buClr>
                <a:srgbClr val="0047FF"/>
              </a:buClr>
              <a:buFont typeface="Wingdings" pitchFamily="2" charset="2"/>
              <a:buChar char="ü"/>
            </a:pPr>
            <a:r>
              <a:rPr lang="en-US" altLang="fr-FR" sz="2400" b="0" dirty="0"/>
              <a:t>1260€ pour 35 matinées de 3h</a:t>
            </a:r>
          </a:p>
          <a:p>
            <a:pPr eaLnBrk="1" hangingPunct="1">
              <a:spcBef>
                <a:spcPts val="500"/>
              </a:spcBef>
              <a:buClr>
                <a:srgbClr val="0047FF"/>
              </a:buClr>
              <a:buFont typeface="Wingdings" pitchFamily="2" charset="2"/>
              <a:buChar char="ü"/>
            </a:pPr>
            <a:r>
              <a:rPr lang="en-US" altLang="fr-FR" sz="2400" b="0" dirty="0" err="1"/>
              <a:t>Acompte</a:t>
            </a:r>
            <a:r>
              <a:rPr lang="en-US" altLang="fr-FR" sz="2400" b="0" dirty="0"/>
              <a:t> de 100€ pour </a:t>
            </a:r>
            <a:r>
              <a:rPr lang="en-US" altLang="fr-FR" sz="2400" b="0" dirty="0" err="1"/>
              <a:t>valider</a:t>
            </a:r>
            <a:r>
              <a:rPr lang="en-US" altLang="fr-FR" sz="2400" b="0" dirty="0"/>
              <a:t> </a:t>
            </a:r>
            <a:r>
              <a:rPr lang="en-US" altLang="fr-FR" sz="2400" b="0" dirty="0" err="1"/>
              <a:t>l’inscription</a:t>
            </a:r>
            <a:endParaRPr lang="en-US" altLang="fr-FR" sz="2400" b="0" dirty="0"/>
          </a:p>
          <a:p>
            <a:pPr eaLnBrk="1" hangingPunct="1">
              <a:spcBef>
                <a:spcPts val="500"/>
              </a:spcBef>
              <a:buClr>
                <a:srgbClr val="0047FF"/>
              </a:buClr>
              <a:buFont typeface="Wingdings" pitchFamily="2" charset="2"/>
              <a:buChar char="ü"/>
            </a:pPr>
            <a:r>
              <a:rPr lang="en-US" altLang="fr-FR" sz="2400" b="0" dirty="0"/>
              <a:t>Les inscriptions se font </a:t>
            </a:r>
            <a:r>
              <a:rPr lang="en-US" altLang="fr-FR" sz="2400" b="0" dirty="0" err="1"/>
              <a:t>auprès</a:t>
            </a:r>
            <a:r>
              <a:rPr lang="en-US" altLang="fr-FR" sz="2400" b="0" dirty="0"/>
              <a:t> de </a:t>
            </a:r>
            <a:r>
              <a:rPr lang="en-US" altLang="fr-FR" sz="2400" b="0" dirty="0" err="1"/>
              <a:t>l’école</a:t>
            </a:r>
            <a:endParaRPr lang="en-US" altLang="fr-FR" sz="1400" b="0" dirty="0"/>
          </a:p>
          <a:p>
            <a:pPr eaLnBrk="1" hangingPunct="1">
              <a:spcBef>
                <a:spcPts val="500"/>
              </a:spcBef>
              <a:buClr>
                <a:srgbClr val="0047FF"/>
              </a:buClr>
              <a:buFont typeface="Wingdings" pitchFamily="2" charset="2"/>
              <a:buChar char="ü"/>
            </a:pPr>
            <a:r>
              <a:rPr lang="en-US" altLang="fr-FR" sz="2400" b="0" dirty="0" err="1"/>
              <a:t>inclut</a:t>
            </a:r>
            <a:r>
              <a:rPr lang="en-US" altLang="fr-FR" sz="2400" b="0" dirty="0"/>
              <a:t> </a:t>
            </a:r>
          </a:p>
          <a:p>
            <a:pPr lvl="1" eaLnBrk="1" hangingPunct="1">
              <a:spcBef>
                <a:spcPts val="500"/>
              </a:spcBef>
              <a:buClr>
                <a:srgbClr val="0047FF"/>
              </a:buClr>
              <a:buFont typeface="Arial" panose="020B0604020202020204" pitchFamily="34" charset="0"/>
              <a:buChar char="•"/>
            </a:pPr>
            <a:r>
              <a:rPr lang="en-US" altLang="fr-FR" sz="2400" b="0" dirty="0"/>
              <a:t>le Workbook, </a:t>
            </a:r>
          </a:p>
          <a:p>
            <a:pPr lvl="1" eaLnBrk="1" hangingPunct="1">
              <a:spcBef>
                <a:spcPts val="500"/>
              </a:spcBef>
              <a:buClr>
                <a:srgbClr val="0047FF"/>
              </a:buClr>
              <a:buFont typeface="Arial" panose="020B0604020202020204" pitchFamily="34" charset="0"/>
              <a:buChar char="•"/>
            </a:pPr>
            <a:r>
              <a:rPr lang="en-US" altLang="fr-FR" sz="2400" b="0" dirty="0"/>
              <a:t>le cahier de correspondence</a:t>
            </a:r>
          </a:p>
          <a:p>
            <a:pPr lvl="1" eaLnBrk="1" hangingPunct="1">
              <a:spcBef>
                <a:spcPts val="500"/>
              </a:spcBef>
              <a:buClr>
                <a:srgbClr val="0047FF"/>
              </a:buClr>
              <a:buFont typeface="Arial" panose="020B0604020202020204" pitchFamily="34" charset="0"/>
              <a:buChar char="•"/>
            </a:pPr>
            <a:r>
              <a:rPr lang="en-US" altLang="fr-FR" sz="2400" b="0" dirty="0"/>
              <a:t>le T-shirt uniform </a:t>
            </a:r>
          </a:p>
          <a:p>
            <a:pPr lvl="1" eaLnBrk="1" hangingPunct="1">
              <a:spcBef>
                <a:spcPts val="500"/>
              </a:spcBef>
              <a:buClr>
                <a:srgbClr val="0047FF"/>
              </a:buClr>
              <a:buFont typeface="Arial" panose="020B0604020202020204" pitchFamily="34" charset="0"/>
              <a:buChar char="•"/>
            </a:pPr>
            <a:r>
              <a:rPr lang="en-US" altLang="fr-FR" sz="2400" b="0" dirty="0" err="1"/>
              <a:t>l’accès</a:t>
            </a:r>
            <a:r>
              <a:rPr lang="en-US" altLang="fr-FR" sz="2400" b="0" dirty="0"/>
              <a:t> au </a:t>
            </a:r>
            <a:r>
              <a:rPr lang="en-US" altLang="fr-FR" sz="2400" b="0" dirty="0" err="1"/>
              <a:t>plateforme</a:t>
            </a:r>
            <a:r>
              <a:rPr lang="en-US" altLang="fr-FR" sz="2400" b="0" dirty="0"/>
              <a:t> </a:t>
            </a:r>
            <a:r>
              <a:rPr lang="en-US" altLang="fr-FR" sz="2400" b="0" dirty="0" err="1"/>
              <a:t>pédagogique</a:t>
            </a:r>
            <a:r>
              <a:rPr lang="en-US" altLang="fr-FR" sz="2400" b="0" dirty="0"/>
              <a:t> </a:t>
            </a:r>
            <a:r>
              <a:rPr lang="en-US" altLang="fr-FR" sz="2400" b="0" dirty="0" err="1"/>
              <a:t>en</a:t>
            </a:r>
            <a:r>
              <a:rPr lang="en-US" altLang="fr-FR" sz="2400" b="0" dirty="0"/>
              <a:t> </a:t>
            </a:r>
            <a:r>
              <a:rPr lang="en-US" altLang="fr-FR" sz="2400" b="0" dirty="0" err="1"/>
              <a:t>ligne</a:t>
            </a:r>
            <a:endParaRPr lang="en-US" altLang="fr-FR" sz="24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3CBD902C-3E9C-5E9B-AFF1-EB0A19A7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040313"/>
            <a:ext cx="6048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br>
              <a:rPr lang="fr-FR" altLang="fr-FR" b="0">
                <a:latin typeface="Trebuchet MS" panose="020B0703020202090204" pitchFamily="34" charset="0"/>
              </a:rPr>
            </a:br>
            <a:r>
              <a:rPr lang="fr-FR" altLang="fr-FR" b="0">
                <a:latin typeface="Trebuchet MS" panose="020B0703020202090204" pitchFamily="34" charset="0"/>
              </a:rPr>
              <a:t> </a:t>
            </a:r>
            <a:br>
              <a:rPr lang="fr-FR" altLang="fr-FR" b="0">
                <a:latin typeface="Trebuchet MS" panose="020B0703020202090204" pitchFamily="34" charset="0"/>
              </a:rPr>
            </a:br>
            <a:endParaRPr lang="fr-FR" altLang="fr-FR" b="0">
              <a:latin typeface="Trebuchet MS" panose="020B0703020202090204" pitchFamily="34" charset="0"/>
            </a:endParaRPr>
          </a:p>
        </p:txBody>
      </p:sp>
      <p:sp>
        <p:nvSpPr>
          <p:cNvPr id="81923" name="Text Box 3">
            <a:extLst>
              <a:ext uri="{FF2B5EF4-FFF2-40B4-BE49-F238E27FC236}">
                <a16:creationId xmlns:a16="http://schemas.microsoft.com/office/drawing/2014/main" id="{8CF8AACC-E6D8-3B5A-AFB3-BBF5547D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1728788"/>
            <a:ext cx="604837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br>
              <a:rPr lang="fr-FR" altLang="fr-FR" b="0">
                <a:latin typeface="Trebuchet MS" panose="020B0703020202090204" pitchFamily="34" charset="0"/>
              </a:rPr>
            </a:br>
            <a:r>
              <a:rPr lang="fr-FR" altLang="fr-FR" b="0">
                <a:latin typeface="Trebuchet MS" panose="020B0703020202090204" pitchFamily="34" charset="0"/>
              </a:rPr>
              <a:t> </a:t>
            </a:r>
            <a:br>
              <a:rPr lang="fr-FR" altLang="fr-FR" b="0">
                <a:latin typeface="Trebuchet MS" panose="020B0703020202090204" pitchFamily="34" charset="0"/>
              </a:rPr>
            </a:br>
            <a:r>
              <a:rPr lang="fr-FR" altLang="fr-FR" b="0">
                <a:latin typeface="Trebuchet MS" panose="020B0703020202090204" pitchFamily="34" charset="0"/>
              </a:rPr>
              <a:t>Pour toute information complémentaire,</a:t>
            </a:r>
            <a:br>
              <a:rPr lang="fr-FR" altLang="fr-FR" b="0">
                <a:latin typeface="Trebuchet MS" panose="020B0703020202090204" pitchFamily="34" charset="0"/>
              </a:rPr>
            </a:br>
            <a:r>
              <a:rPr lang="fr-FR" altLang="fr-FR" b="0">
                <a:latin typeface="Trebuchet MS" panose="020B0703020202090204" pitchFamily="34" charset="0"/>
              </a:rPr>
              <a:t>contactez 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b="0">
              <a:latin typeface="Trebuchet MS" panose="020B070302020209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b="0">
                <a:latin typeface="Trebuchet MS" panose="020B0703020202090204" pitchFamily="34" charset="0"/>
              </a:rPr>
              <a:t>Mrs. Ginny CAULKIN : 06 16 54 13 00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B1418E88-4943-2614-64DC-7B145681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729163"/>
            <a:ext cx="60833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200" b="0">
                <a:solidFill>
                  <a:srgbClr val="280099"/>
                </a:solidFill>
                <a:latin typeface="Trebuchet MS" panose="020B0703020202090204" pitchFamily="34" charset="0"/>
              </a:rPr>
              <a:t>hello@jacknjill.fr</a:t>
            </a:r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FE87AFA8-BB75-0C40-CA77-B350182A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87338"/>
            <a:ext cx="4248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6">
            <a:extLst>
              <a:ext uri="{FF2B5EF4-FFF2-40B4-BE49-F238E27FC236}">
                <a16:creationId xmlns:a16="http://schemas.microsoft.com/office/drawing/2014/main" id="{65FE0809-2841-8ADE-8CB9-5B92A013D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006475"/>
            <a:ext cx="28162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English, the key to your future!</a:t>
            </a:r>
          </a:p>
        </p:txBody>
      </p:sp>
      <p:pic>
        <p:nvPicPr>
          <p:cNvPr id="81927" name="Picture 4">
            <a:extLst>
              <a:ext uri="{FF2B5EF4-FFF2-40B4-BE49-F238E27FC236}">
                <a16:creationId xmlns:a16="http://schemas.microsoft.com/office/drawing/2014/main" id="{8FBEBC6C-AAEF-8743-1095-0FFD6177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090863"/>
            <a:ext cx="21875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>
            <a:extLst>
              <a:ext uri="{FF2B5EF4-FFF2-40B4-BE49-F238E27FC236}">
                <a16:creationId xmlns:a16="http://schemas.microsoft.com/office/drawing/2014/main" id="{2AA5D16C-3A9B-FCD3-2A49-F05E9063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fr-FR" sz="4400" b="0">
                <a:latin typeface="Trebuchet MS" panose="020B0703020202090204" pitchFamily="34" charset="0"/>
              </a:rPr>
              <a:t>Nos objectifs</a:t>
            </a:r>
          </a:p>
        </p:txBody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DE2E99C7-3C0A-327D-4828-0B4C5B2B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844675"/>
            <a:ext cx="80645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endParaRPr lang="fr-FR" altLang="fr-FR" sz="2400" b="0"/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800" b="0"/>
              <a:t>Maitriser la langue anglaise à l’oral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800" b="0"/>
              <a:t>S'amuser en anglais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800" b="0"/>
              <a:t>S'ouvrir aux cultures anglophones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800" b="0"/>
              <a:t>S'ouvrir aux autres et à leurs différences</a:t>
            </a:r>
          </a:p>
          <a:p>
            <a:pPr lvl="2" eaLnBrk="1" hangingPunct="1">
              <a:buClr>
                <a:srgbClr val="0047FF"/>
              </a:buClr>
              <a:buFont typeface="Century Gothic" panose="020B0502020202020204" pitchFamily="34" charset="0"/>
              <a:buChar char="•"/>
            </a:pPr>
            <a:r>
              <a:rPr lang="fr-FR" altLang="fr-FR" sz="2800" b="0"/>
              <a:t>Vivre la philosophie éducative britannique</a:t>
            </a:r>
          </a:p>
          <a:p>
            <a:pPr lvl="2" eaLnBrk="1" hangingPunct="1">
              <a:buClr>
                <a:srgbClr val="0047FF"/>
              </a:buClr>
            </a:pPr>
            <a:r>
              <a:rPr lang="fr-FR" altLang="fr-FR" sz="2400" b="0"/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>
            <a:extLst>
              <a:ext uri="{FF2B5EF4-FFF2-40B4-BE49-F238E27FC236}">
                <a16:creationId xmlns:a16="http://schemas.microsoft.com/office/drawing/2014/main" id="{248D6F4F-35B5-F41A-CBB7-83CE64AB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260350"/>
            <a:ext cx="79930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 marL="9144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lvl="2" indent="0" algn="ctr" eaLnBrk="1" hangingPunct="1">
              <a:buClr>
                <a:srgbClr val="0047FF"/>
              </a:buClr>
            </a:pPr>
            <a:r>
              <a:rPr lang="fr-FR" altLang="fr-FR" sz="3200"/>
              <a:t>La philosophie éducative britannique</a:t>
            </a:r>
          </a:p>
        </p:txBody>
      </p:sp>
      <p:pic>
        <p:nvPicPr>
          <p:cNvPr id="48130" name="Image 6">
            <a:extLst>
              <a:ext uri="{FF2B5EF4-FFF2-40B4-BE49-F238E27FC236}">
                <a16:creationId xmlns:a16="http://schemas.microsoft.com/office/drawing/2014/main" id="{D1E7B3AA-9147-25F1-9D4B-A2EE021B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73238"/>
            <a:ext cx="35020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ZoneTexte 9">
            <a:extLst>
              <a:ext uri="{FF2B5EF4-FFF2-40B4-BE49-F238E27FC236}">
                <a16:creationId xmlns:a16="http://schemas.microsoft.com/office/drawing/2014/main" id="{D3982170-5342-822A-EFB5-700F4A07E7CD}"/>
              </a:ext>
            </a:extLst>
          </p:cNvPr>
          <p:cNvSpPr txBox="1">
            <a:spLocks noChangeArrowheads="1"/>
          </p:cNvSpPr>
          <p:nvPr/>
        </p:nvSpPr>
        <p:spPr bwMode="auto">
          <a:xfrm rot="450275">
            <a:off x="6326188" y="3198813"/>
            <a:ext cx="2024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>
                <a:solidFill>
                  <a:srgbClr val="0000FF"/>
                </a:solidFill>
                <a:latin typeface="Chalkduster" panose="03050602040202020205" pitchFamily="66" charset="77"/>
              </a:rPr>
              <a:t>Ensemble on arrive à mieux</a:t>
            </a:r>
          </a:p>
        </p:txBody>
      </p:sp>
      <p:sp>
        <p:nvSpPr>
          <p:cNvPr id="48132" name="ZoneTexte 10">
            <a:extLst>
              <a:ext uri="{FF2B5EF4-FFF2-40B4-BE49-F238E27FC236}">
                <a16:creationId xmlns:a16="http://schemas.microsoft.com/office/drawing/2014/main" id="{93A06EFD-53C9-0DE0-9999-A0721E78DB23}"/>
              </a:ext>
            </a:extLst>
          </p:cNvPr>
          <p:cNvSpPr txBox="1">
            <a:spLocks noChangeArrowheads="1"/>
          </p:cNvSpPr>
          <p:nvPr/>
        </p:nvSpPr>
        <p:spPr bwMode="auto">
          <a:xfrm rot="-1051609">
            <a:off x="1368425" y="3324225"/>
            <a:ext cx="1792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>
                <a:solidFill>
                  <a:srgbClr val="0000FF"/>
                </a:solidFill>
                <a:latin typeface="Chalkduster" panose="03050602040202020205" pitchFamily="66" charset="77"/>
              </a:rPr>
              <a:t>Tout le monde est important</a:t>
            </a:r>
          </a:p>
        </p:txBody>
      </p:sp>
      <p:sp>
        <p:nvSpPr>
          <p:cNvPr id="48133" name="ZoneTexte 11">
            <a:extLst>
              <a:ext uri="{FF2B5EF4-FFF2-40B4-BE49-F238E27FC236}">
                <a16:creationId xmlns:a16="http://schemas.microsoft.com/office/drawing/2014/main" id="{4908599D-944E-21C8-3BB6-322A5F911AFF}"/>
              </a:ext>
            </a:extLst>
          </p:cNvPr>
          <p:cNvSpPr txBox="1">
            <a:spLocks noChangeArrowheads="1"/>
          </p:cNvSpPr>
          <p:nvPr/>
        </p:nvSpPr>
        <p:spPr bwMode="auto">
          <a:xfrm rot="942934">
            <a:off x="1322388" y="2095500"/>
            <a:ext cx="2182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>
                <a:solidFill>
                  <a:srgbClr val="0000FF"/>
                </a:solidFill>
                <a:latin typeface="Chalkduster" panose="03050602040202020205" pitchFamily="66" charset="77"/>
              </a:rPr>
              <a:t>Si les enfants sont heureux, ils apprendront mieux</a:t>
            </a:r>
          </a:p>
        </p:txBody>
      </p:sp>
      <p:sp>
        <p:nvSpPr>
          <p:cNvPr id="48134" name="ZoneTexte 12">
            <a:extLst>
              <a:ext uri="{FF2B5EF4-FFF2-40B4-BE49-F238E27FC236}">
                <a16:creationId xmlns:a16="http://schemas.microsoft.com/office/drawing/2014/main" id="{324E4FAF-56CE-3BDB-1979-27F9C44ECEF0}"/>
              </a:ext>
            </a:extLst>
          </p:cNvPr>
          <p:cNvSpPr txBox="1">
            <a:spLocks noChangeArrowheads="1"/>
          </p:cNvSpPr>
          <p:nvPr/>
        </p:nvSpPr>
        <p:spPr bwMode="auto">
          <a:xfrm rot="-1051609">
            <a:off x="6488113" y="4270375"/>
            <a:ext cx="14954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>
                <a:solidFill>
                  <a:srgbClr val="0000FF"/>
                </a:solidFill>
                <a:latin typeface="Chalkduster" panose="03050602040202020205" pitchFamily="66" charset="77"/>
              </a:rPr>
              <a:t>Chacun a un talent à contribuer, dont il peut être fier</a:t>
            </a:r>
          </a:p>
        </p:txBody>
      </p:sp>
      <p:sp>
        <p:nvSpPr>
          <p:cNvPr id="48135" name="ZoneTexte 13">
            <a:extLst>
              <a:ext uri="{FF2B5EF4-FFF2-40B4-BE49-F238E27FC236}">
                <a16:creationId xmlns:a16="http://schemas.microsoft.com/office/drawing/2014/main" id="{E9C9C6BB-157A-EA4C-967F-FD158FE3B195}"/>
              </a:ext>
            </a:extLst>
          </p:cNvPr>
          <p:cNvSpPr txBox="1">
            <a:spLocks noChangeArrowheads="1"/>
          </p:cNvSpPr>
          <p:nvPr/>
        </p:nvSpPr>
        <p:spPr bwMode="auto">
          <a:xfrm rot="-1051609">
            <a:off x="1474788" y="4483100"/>
            <a:ext cx="143986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>
                <a:solidFill>
                  <a:srgbClr val="0000FF"/>
                </a:solidFill>
                <a:latin typeface="Chalkduster" panose="03050602040202020205" pitchFamily="66" charset="77"/>
              </a:rPr>
              <a:t>Les moyens sont plus importants que le résultat</a:t>
            </a:r>
          </a:p>
        </p:txBody>
      </p:sp>
      <p:sp>
        <p:nvSpPr>
          <p:cNvPr id="48136" name="ZoneTexte 14">
            <a:extLst>
              <a:ext uri="{FF2B5EF4-FFF2-40B4-BE49-F238E27FC236}">
                <a16:creationId xmlns:a16="http://schemas.microsoft.com/office/drawing/2014/main" id="{224FEAD3-84B6-98AF-E6C7-1AB75DC6FCDB}"/>
              </a:ext>
            </a:extLst>
          </p:cNvPr>
          <p:cNvSpPr txBox="1">
            <a:spLocks noChangeArrowheads="1"/>
          </p:cNvSpPr>
          <p:nvPr/>
        </p:nvSpPr>
        <p:spPr bwMode="auto">
          <a:xfrm rot="-1051609">
            <a:off x="5478463" y="1771650"/>
            <a:ext cx="29733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400">
                <a:solidFill>
                  <a:srgbClr val="0000FF"/>
                </a:solidFill>
                <a:latin typeface="Chalkduster" panose="03050602040202020205" pitchFamily="66" charset="77"/>
              </a:rPr>
              <a:t>On apprend autant à travers la musique, l’art et le sport…. voire plus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AE530CA0-E5F7-6F79-EE00-2EAF89134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33375"/>
            <a:ext cx="62642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 marL="9144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lvl="2" indent="0" algn="ctr" eaLnBrk="1" hangingPunct="1">
              <a:buClr>
                <a:srgbClr val="0047FF"/>
              </a:buClr>
            </a:pPr>
            <a:r>
              <a:rPr lang="fr-FR" altLang="fr-FR" sz="3200"/>
              <a:t>Des Houses pour encourager l’inclusivité</a:t>
            </a:r>
          </a:p>
        </p:txBody>
      </p:sp>
      <p:pic>
        <p:nvPicPr>
          <p:cNvPr id="49154" name="Image 2">
            <a:extLst>
              <a:ext uri="{FF2B5EF4-FFF2-40B4-BE49-F238E27FC236}">
                <a16:creationId xmlns:a16="http://schemas.microsoft.com/office/drawing/2014/main" id="{109B409F-0236-62C6-D1E1-61AA01160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6118225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5AB73D1B-0771-4E5D-D547-56E54FF45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74993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 marL="9144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lvl="2" indent="0" algn="ctr" eaLnBrk="1" hangingPunct="1">
              <a:buClr>
                <a:srgbClr val="0047FF"/>
              </a:buClr>
            </a:pPr>
            <a:r>
              <a:rPr lang="fr-FR" altLang="fr-FR" sz="3200"/>
              <a:t>The Awards</a:t>
            </a:r>
          </a:p>
        </p:txBody>
      </p:sp>
      <p:pic>
        <p:nvPicPr>
          <p:cNvPr id="50178" name="Image 3">
            <a:extLst>
              <a:ext uri="{FF2B5EF4-FFF2-40B4-BE49-F238E27FC236}">
                <a16:creationId xmlns:a16="http://schemas.microsoft.com/office/drawing/2014/main" id="{9D79F6C7-7B69-2295-7A4E-15BB1E47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6337300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>
            <a:extLst>
              <a:ext uri="{FF2B5EF4-FFF2-40B4-BE49-F238E27FC236}">
                <a16:creationId xmlns:a16="http://schemas.microsoft.com/office/drawing/2014/main" id="{0DC56109-0D7F-A38E-6638-870EFCA2B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6250"/>
            <a:ext cx="822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Ceremonies de Remise de diplômes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fr-FR" sz="3200" b="0">
              <a:latin typeface="Trebuchet MS" panose="020B0703020202090204" pitchFamily="34" charset="0"/>
            </a:endParaRPr>
          </a:p>
        </p:txBody>
      </p:sp>
      <p:pic>
        <p:nvPicPr>
          <p:cNvPr id="51202" name="Image 3">
            <a:extLst>
              <a:ext uri="{FF2B5EF4-FFF2-40B4-BE49-F238E27FC236}">
                <a16:creationId xmlns:a16="http://schemas.microsoft.com/office/drawing/2014/main" id="{0E001927-1882-641A-EEEC-777DB9E9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6011863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 2">
            <a:extLst>
              <a:ext uri="{FF2B5EF4-FFF2-40B4-BE49-F238E27FC236}">
                <a16:creationId xmlns:a16="http://schemas.microsoft.com/office/drawing/2014/main" id="{E7532113-2E06-D550-9D37-C38CDCE7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870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1">
            <a:extLst>
              <a:ext uri="{FF2B5EF4-FFF2-40B4-BE49-F238E27FC236}">
                <a16:creationId xmlns:a16="http://schemas.microsoft.com/office/drawing/2014/main" id="{8CCBB734-2F56-4115-7D35-283DEC85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Très fiers dans nos Mortar Board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3200" b="0">
                <a:latin typeface="Trebuchet MS" panose="020B0703020202090204" pitchFamily="34" charset="0"/>
              </a:rPr>
              <a:t>fabriqués en atelier!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fr-FR" sz="3200" b="0">
              <a:latin typeface="Trebuchet MS" panose="020B070302020209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rebuchet MS"/>
        <a:ea typeface="ＭＳ Ｐゴシック"/>
        <a:cs typeface="Microsoft YaHei"/>
      </a:majorFont>
      <a:minorFont>
        <a:latin typeface="Century Gothic"/>
        <a:ea typeface="ＭＳ Ｐゴシック"/>
        <a:cs typeface="Microsoft YaHei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rebuchet MS"/>
        <a:ea typeface="ＭＳ Ｐゴシック"/>
        <a:cs typeface="Microsoft YaHei"/>
      </a:majorFont>
      <a:minorFont>
        <a:latin typeface="Century Gothic"/>
        <a:ea typeface="ＭＳ Ｐゴシック"/>
        <a:cs typeface="Microsoft YaHei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rebuchet MS"/>
        <a:ea typeface="ＭＳ Ｐゴシック"/>
        <a:cs typeface="Microsoft YaHei"/>
      </a:majorFont>
      <a:minorFont>
        <a:latin typeface="Century Gothic"/>
        <a:ea typeface="ＭＳ Ｐゴシック"/>
        <a:cs typeface="Microsoft YaHei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rebuchet MS"/>
        <a:ea typeface="ＭＳ Ｐゴシック"/>
        <a:cs typeface="Arial Unicode MS"/>
      </a:majorFont>
      <a:minorFont>
        <a:latin typeface="Century Gothic"/>
        <a:ea typeface="ＭＳ Ｐゴシック"/>
        <a:cs typeface="Arial Unicode MS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2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7913</TotalTime>
  <Words>587</Words>
  <Application>Microsoft Macintosh PowerPoint</Application>
  <PresentationFormat>On-screen Show (4:3)</PresentationFormat>
  <Paragraphs>127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Century Gothic</vt:lpstr>
      <vt:lpstr>Chalkduster</vt:lpstr>
      <vt:lpstr>StarSymbol</vt:lpstr>
      <vt:lpstr>Times New Roman</vt:lpstr>
      <vt:lpstr>Trebuchet MS</vt:lpstr>
      <vt:lpstr>Wingdings</vt:lpstr>
      <vt:lpstr>Thème Office</vt:lpstr>
      <vt:lpstr>1_Thème Office</vt:lpstr>
      <vt:lpstr>2_Thème Office</vt:lpstr>
      <vt:lpstr>3_Thème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Distributor Training</dc:title>
  <dc:creator>kwhelton</dc:creator>
  <cp:lastModifiedBy>Gillian Caulkin</cp:lastModifiedBy>
  <cp:revision>293</cp:revision>
  <cp:lastPrinted>2016-05-13T13:05:16Z</cp:lastPrinted>
  <dcterms:created xsi:type="dcterms:W3CDTF">2009-05-22T10:56:42Z</dcterms:created>
  <dcterms:modified xsi:type="dcterms:W3CDTF">2023-04-04T13:47:13Z</dcterms:modified>
</cp:coreProperties>
</file>